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95" r:id="rId2"/>
  </p:sldMasterIdLst>
  <p:notesMasterIdLst>
    <p:notesMasterId r:id="rId10"/>
  </p:notesMasterIdLst>
  <p:handoutMasterIdLst>
    <p:handoutMasterId r:id="rId11"/>
  </p:handoutMasterIdLst>
  <p:sldIdLst>
    <p:sldId id="1076" r:id="rId3"/>
    <p:sldId id="1053" r:id="rId4"/>
    <p:sldId id="1080" r:id="rId5"/>
    <p:sldId id="1078" r:id="rId6"/>
    <p:sldId id="1064" r:id="rId7"/>
    <p:sldId id="1059" r:id="rId8"/>
    <p:sldId id="1082" r:id="rId9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Oswald" panose="00000500000000000000" pitchFamily="2" charset="-52"/>
      <p:regular r:id="rId18"/>
      <p:bold r:id="rId19"/>
    </p:embeddedFont>
    <p:embeddedFont>
      <p:font typeface="Oswald Light" panose="00000400000000000000" pitchFamily="2" charset="-52"/>
      <p:regular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pos="86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6BF1"/>
    <a:srgbClr val="1F6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7" autoAdjust="0"/>
    <p:restoredTop sz="94695" autoAdjust="0"/>
  </p:normalViewPr>
  <p:slideViewPr>
    <p:cSldViewPr snapToGrid="0">
      <p:cViewPr varScale="1">
        <p:scale>
          <a:sx n="83" d="100"/>
          <a:sy n="83" d="100"/>
        </p:scale>
        <p:origin x="840" y="54"/>
      </p:cViewPr>
      <p:guideLst>
        <p:guide pos="3840"/>
        <p:guide orient="horz" pos="2160"/>
        <p:guide pos="8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28637"/>
    </p:cViewPr>
  </p:sorterViewPr>
  <p:notesViewPr>
    <p:cSldViewPr snapToGrid="0">
      <p:cViewPr varScale="1">
        <p:scale>
          <a:sx n="59" d="100"/>
          <a:sy n="59" d="100"/>
        </p:scale>
        <p:origin x="216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7884FD4-2731-43B1-B5F5-5A6FEADAD6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DA76E0F-6665-4EB9-8015-9D6D3142D4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20688-7344-4F47-AB68-1D7A3B4D7138}" type="datetimeFigureOut">
              <a:rPr lang="ru-RU" smtClean="0"/>
              <a:t>26.12.2023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89EEECC-6EC5-4916-8FEA-8D2BEFBBE9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04AD1FE-98F3-4DC9-BC58-532D6E3AFB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F9D0CC-DC0D-42D6-9260-7CC98666CB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027678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BA4FD9-D78B-4876-9972-93EA0CCC1D59}" type="datetimeFigureOut">
              <a:rPr lang="ru-RU" smtClean="0"/>
              <a:t>26.12.2023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A2D108-47F5-4EC9-9B7D-E61A2219B1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7270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2D108-47F5-4EC9-9B7D-E61A2219B11C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9148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2D108-47F5-4EC9-9B7D-E61A2219B11C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3807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2D108-47F5-4EC9-9B7D-E61A2219B11C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4805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94">
            <a:extLst>
              <a:ext uri="{FF2B5EF4-FFF2-40B4-BE49-F238E27FC236}">
                <a16:creationId xmlns:a16="http://schemas.microsoft.com/office/drawing/2014/main" id="{DD50784A-8247-4CFA-B5AE-62C819356E14}"/>
              </a:ext>
            </a:extLst>
          </p:cNvPr>
          <p:cNvSpPr/>
          <p:nvPr userDrawn="1"/>
        </p:nvSpPr>
        <p:spPr>
          <a:xfrm rot="5400000">
            <a:off x="7804306" y="-95855"/>
            <a:ext cx="4290312" cy="4482022"/>
          </a:xfrm>
          <a:custGeom>
            <a:avLst/>
            <a:gdLst>
              <a:gd name="connsiteX0" fmla="*/ 0 w 4290312"/>
              <a:gd name="connsiteY0" fmla="*/ 4445166 h 4482022"/>
              <a:gd name="connsiteX1" fmla="*/ 0 w 4290312"/>
              <a:gd name="connsiteY1" fmla="*/ 0 h 4482022"/>
              <a:gd name="connsiteX2" fmla="*/ 4221879 w 4290312"/>
              <a:gd name="connsiteY2" fmla="*/ 0 h 4482022"/>
              <a:gd name="connsiteX3" fmla="*/ 4246895 w 4290312"/>
              <a:gd name="connsiteY3" fmla="*/ 140082 h 4482022"/>
              <a:gd name="connsiteX4" fmla="*/ 4290312 w 4290312"/>
              <a:gd name="connsiteY4" fmla="*/ 713926 h 4482022"/>
              <a:gd name="connsiteX5" fmla="*/ 522216 w 4290312"/>
              <a:gd name="connsiteY5" fmla="*/ 4482022 h 4482022"/>
              <a:gd name="connsiteX6" fmla="*/ 136950 w 4290312"/>
              <a:gd name="connsiteY6" fmla="*/ 4462568 h 4482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0312" h="4482022">
                <a:moveTo>
                  <a:pt x="0" y="4445166"/>
                </a:moveTo>
                <a:lnTo>
                  <a:pt x="0" y="0"/>
                </a:lnTo>
                <a:lnTo>
                  <a:pt x="4221879" y="0"/>
                </a:lnTo>
                <a:lnTo>
                  <a:pt x="4246895" y="140082"/>
                </a:lnTo>
                <a:cubicBezTo>
                  <a:pt x="4275485" y="327190"/>
                  <a:pt x="4290312" y="518826"/>
                  <a:pt x="4290312" y="713926"/>
                </a:cubicBezTo>
                <a:cubicBezTo>
                  <a:pt x="4290312" y="2794988"/>
                  <a:pt x="2603278" y="4482022"/>
                  <a:pt x="522216" y="4482022"/>
                </a:cubicBezTo>
                <a:cubicBezTo>
                  <a:pt x="392150" y="4482022"/>
                  <a:pt x="263623" y="4475432"/>
                  <a:pt x="136950" y="446256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30000"/>
                </a:schemeClr>
              </a:gs>
              <a:gs pos="83000">
                <a:schemeClr val="accent3">
                  <a:alpha val="73000"/>
                </a:schemeClr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12" name="Полилиния 34">
            <a:extLst>
              <a:ext uri="{FF2B5EF4-FFF2-40B4-BE49-F238E27FC236}">
                <a16:creationId xmlns:a16="http://schemas.microsoft.com/office/drawing/2014/main" id="{E168CA1A-1B07-4388-8AF5-C69136B3CD21}"/>
              </a:ext>
            </a:extLst>
          </p:cNvPr>
          <p:cNvSpPr/>
          <p:nvPr userDrawn="1"/>
        </p:nvSpPr>
        <p:spPr>
          <a:xfrm flipH="1">
            <a:off x="-2" y="2162939"/>
            <a:ext cx="4614553" cy="4698421"/>
          </a:xfrm>
          <a:custGeom>
            <a:avLst/>
            <a:gdLst>
              <a:gd name="connsiteX0" fmla="*/ 6248719 w 6248719"/>
              <a:gd name="connsiteY0" fmla="*/ 0 h 6362288"/>
              <a:gd name="connsiteX1" fmla="*/ 6248719 w 6248719"/>
              <a:gd name="connsiteY1" fmla="*/ 6362288 h 6362288"/>
              <a:gd name="connsiteX2" fmla="*/ 0 w 6248719"/>
              <a:gd name="connsiteY2" fmla="*/ 6362288 h 6362288"/>
              <a:gd name="connsiteX3" fmla="*/ 6037680 w 6248719"/>
              <a:gd name="connsiteY3" fmla="*/ 5337 h 636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719" h="6362288">
                <a:moveTo>
                  <a:pt x="6248719" y="0"/>
                </a:moveTo>
                <a:lnTo>
                  <a:pt x="6248719" y="6362288"/>
                </a:lnTo>
                <a:lnTo>
                  <a:pt x="0" y="6362288"/>
                </a:lnTo>
                <a:cubicBezTo>
                  <a:pt x="0" y="2956723"/>
                  <a:pt x="2674482" y="175818"/>
                  <a:pt x="6037680" y="533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2000"/>
                </a:schemeClr>
              </a:gs>
              <a:gs pos="83000">
                <a:schemeClr val="accent3"/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580D8C2-7AAF-4FA0-957A-2948D4330C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612" y="1103505"/>
            <a:ext cx="6771723" cy="718151"/>
          </a:xfrm>
          <a:prstGeom prst="rect">
            <a:avLst/>
          </a:prstGeom>
        </p:spPr>
      </p:pic>
      <p:sp>
        <p:nvSpPr>
          <p:cNvPr id="9" name="Рисунок 8">
            <a:extLst>
              <a:ext uri="{FF2B5EF4-FFF2-40B4-BE49-F238E27FC236}">
                <a16:creationId xmlns:a16="http://schemas.microsoft.com/office/drawing/2014/main" id="{AB06AE15-2EAA-4D77-AFC1-56323DCF10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8267" y="1800225"/>
            <a:ext cx="6731183" cy="3954271"/>
          </a:xfrm>
          <a:prstGeom prst="roundRect">
            <a:avLst>
              <a:gd name="adj" fmla="val 287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0764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2669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C66AF-DF16-4FDB-932D-36F9CD11C46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9651" y="79880"/>
            <a:ext cx="1833168" cy="96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3779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74">
            <a:extLst>
              <a:ext uri="{FF2B5EF4-FFF2-40B4-BE49-F238E27FC236}">
                <a16:creationId xmlns:a16="http://schemas.microsoft.com/office/drawing/2014/main" id="{C4DFF94C-E145-478A-8203-B269E81912C7}"/>
              </a:ext>
            </a:extLst>
          </p:cNvPr>
          <p:cNvSpPr/>
          <p:nvPr userDrawn="1"/>
        </p:nvSpPr>
        <p:spPr>
          <a:xfrm>
            <a:off x="-4624347" y="-1321300"/>
            <a:ext cx="10207543" cy="10207538"/>
          </a:xfrm>
          <a:prstGeom prst="ellipse">
            <a:avLst/>
          </a:prstGeom>
          <a:pattFill prst="pct75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sx="1000" sy="1000" algn="ctr" rotWithShape="0">
              <a:srgbClr val="367CFF"/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ru-RU" sz="450" b="1" kern="0" dirty="0" err="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37155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A2B306E-0650-4283-89A9-0E227DF5C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59468" y="953950"/>
            <a:ext cx="9148043" cy="6076437"/>
          </a:xfrm>
          <a:prstGeom prst="rect">
            <a:avLst/>
          </a:prstGeom>
        </p:spPr>
      </p:pic>
      <p:sp>
        <p:nvSpPr>
          <p:cNvPr id="3" name="Рисунок 2">
            <a:extLst>
              <a:ext uri="{FF2B5EF4-FFF2-40B4-BE49-F238E27FC236}">
                <a16:creationId xmlns:a16="http://schemas.microsoft.com/office/drawing/2014/main" id="{B8E443D3-C989-420C-939B-BB36148DB9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631" y="1966913"/>
            <a:ext cx="5941218" cy="355044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0853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2">
            <a:extLst>
              <a:ext uri="{FF2B5EF4-FFF2-40B4-BE49-F238E27FC236}">
                <a16:creationId xmlns:a16="http://schemas.microsoft.com/office/drawing/2014/main" id="{4757B6DF-076E-361C-332D-A0EB864637F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808195" y="-1577499"/>
            <a:ext cx="10012998" cy="10012998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488" y="337155"/>
            <a:ext cx="4222516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0426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74">
            <a:extLst>
              <a:ext uri="{FF2B5EF4-FFF2-40B4-BE49-F238E27FC236}">
                <a16:creationId xmlns:a16="http://schemas.microsoft.com/office/drawing/2014/main" id="{C4DFF94C-E145-478A-8203-B269E81912C7}"/>
              </a:ext>
            </a:extLst>
          </p:cNvPr>
          <p:cNvSpPr/>
          <p:nvPr userDrawn="1"/>
        </p:nvSpPr>
        <p:spPr>
          <a:xfrm>
            <a:off x="5751038" y="-1321300"/>
            <a:ext cx="10207543" cy="10207538"/>
          </a:xfrm>
          <a:prstGeom prst="ellipse">
            <a:avLst/>
          </a:prstGeom>
          <a:pattFill prst="pct75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sx="1000" sy="1000" algn="ctr" rotWithShape="0">
              <a:srgbClr val="367CFF"/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ru-RU" sz="450" b="1" kern="0" dirty="0" err="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37155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A2B306E-0650-4283-89A9-0E227DF5C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3557" y="953950"/>
            <a:ext cx="9148043" cy="6076437"/>
          </a:xfrm>
          <a:prstGeom prst="rect">
            <a:avLst/>
          </a:prstGeom>
        </p:spPr>
      </p:pic>
      <p:sp>
        <p:nvSpPr>
          <p:cNvPr id="3" name="Рисунок 2">
            <a:extLst>
              <a:ext uri="{FF2B5EF4-FFF2-40B4-BE49-F238E27FC236}">
                <a16:creationId xmlns:a16="http://schemas.microsoft.com/office/drawing/2014/main" id="{B8E443D3-C989-420C-939B-BB36148DB9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10656" y="1966913"/>
            <a:ext cx="5941218" cy="355044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2522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2">
            <a:extLst>
              <a:ext uri="{FF2B5EF4-FFF2-40B4-BE49-F238E27FC236}">
                <a16:creationId xmlns:a16="http://schemas.microsoft.com/office/drawing/2014/main" id="{6D9ED8E7-9D83-A48E-E146-0DD50B3F2F4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16699" y="-1577499"/>
            <a:ext cx="10012998" cy="10012998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37155"/>
            <a:ext cx="4075135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2929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2">
            <a:extLst>
              <a:ext uri="{FF2B5EF4-FFF2-40B4-BE49-F238E27FC236}">
                <a16:creationId xmlns:a16="http://schemas.microsoft.com/office/drawing/2014/main" id="{136B3A4F-4D8A-40B4-95C9-5200B96EE4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5217" y="-522"/>
            <a:ext cx="12192000" cy="360679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5142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636349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255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2BC11CD-18BC-40A5-9A7C-35E852AE3B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9651" y="79880"/>
            <a:ext cx="1833168" cy="96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7093EDD3-4480-4049-A82A-D4049AC311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1383" y="1724743"/>
            <a:ext cx="2386800" cy="23868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FC1E6A4A-E2C0-4D63-BE71-37308DE756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66863" y="1724743"/>
            <a:ext cx="2386800" cy="23868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94FFDAA4-2EF4-4DE6-9E1D-73216D1651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12344" y="1724743"/>
            <a:ext cx="2386800" cy="23868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204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Заголовок и объект">
    <p:bg>
      <p:bgPr>
        <a:gradFill>
          <a:gsLst>
            <a:gs pos="100000">
              <a:schemeClr val="accent3">
                <a:lumMod val="60000"/>
                <a:lumOff val="40000"/>
              </a:schemeClr>
            </a:gs>
            <a:gs pos="0">
              <a:schemeClr val="accent3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Рисунок 82">
            <a:extLst>
              <a:ext uri="{FF2B5EF4-FFF2-40B4-BE49-F238E27FC236}">
                <a16:creationId xmlns:a16="http://schemas.microsoft.com/office/drawing/2014/main" id="{1E60C6E6-E49D-4E31-82A2-A999DF68C8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86713" y="4576763"/>
            <a:ext cx="3110590" cy="2333625"/>
          </a:xfrm>
          <a:prstGeom prst="roundRect">
            <a:avLst>
              <a:gd name="adj" fmla="val 1565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u-RU" dirty="0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75E5B588-7114-4246-AAB0-258581938DBE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43600" y="338468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1" name="Рисунок 73">
            <a:extLst>
              <a:ext uri="{FF2B5EF4-FFF2-40B4-BE49-F238E27FC236}">
                <a16:creationId xmlns:a16="http://schemas.microsoft.com/office/drawing/2014/main" id="{F818671B-5820-427D-AF49-A5299E9923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62388" y="3607594"/>
            <a:ext cx="4557712" cy="284559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  <p:sp>
        <p:nvSpPr>
          <p:cNvPr id="83" name="Рисунок 82">
            <a:extLst>
              <a:ext uri="{FF2B5EF4-FFF2-40B4-BE49-F238E27FC236}">
                <a16:creationId xmlns:a16="http://schemas.microsoft.com/office/drawing/2014/main" id="{8D781D7D-BA30-4009-B3C4-207BBDFD0A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78842" y="4341203"/>
            <a:ext cx="2321595" cy="3102585"/>
          </a:xfrm>
          <a:prstGeom prst="roundRect">
            <a:avLst>
              <a:gd name="adj" fmla="val 1565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818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Заголовок и объект">
    <p:bg>
      <p:bgPr>
        <a:gradFill>
          <a:gsLst>
            <a:gs pos="100000">
              <a:schemeClr val="accent3">
                <a:lumMod val="60000"/>
                <a:lumOff val="40000"/>
              </a:schemeClr>
            </a:gs>
            <a:gs pos="0">
              <a:schemeClr val="accent3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75E5B588-7114-4246-AAB0-258581938DBE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43600" y="338468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DD5E299-FA48-80FC-2F7B-26944CEDFA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89501" y="3537087"/>
            <a:ext cx="10012998" cy="10012998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260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Заголовок и объект">
    <p:bg>
      <p:bgPr>
        <a:gradFill>
          <a:gsLst>
            <a:gs pos="100000">
              <a:schemeClr val="accent3">
                <a:lumMod val="60000"/>
                <a:lumOff val="40000"/>
              </a:schemeClr>
            </a:gs>
            <a:gs pos="0">
              <a:schemeClr val="accent3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63625772-4B94-463A-AF84-929C60827F5D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/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/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061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94">
            <a:extLst>
              <a:ext uri="{FF2B5EF4-FFF2-40B4-BE49-F238E27FC236}">
                <a16:creationId xmlns:a16="http://schemas.microsoft.com/office/drawing/2014/main" id="{DD50784A-8247-4CFA-B5AE-62C819356E14}"/>
              </a:ext>
            </a:extLst>
          </p:cNvPr>
          <p:cNvSpPr/>
          <p:nvPr userDrawn="1"/>
        </p:nvSpPr>
        <p:spPr>
          <a:xfrm rot="5400000">
            <a:off x="7804306" y="-95855"/>
            <a:ext cx="4290312" cy="4482022"/>
          </a:xfrm>
          <a:custGeom>
            <a:avLst/>
            <a:gdLst>
              <a:gd name="connsiteX0" fmla="*/ 0 w 4290312"/>
              <a:gd name="connsiteY0" fmla="*/ 4445166 h 4482022"/>
              <a:gd name="connsiteX1" fmla="*/ 0 w 4290312"/>
              <a:gd name="connsiteY1" fmla="*/ 0 h 4482022"/>
              <a:gd name="connsiteX2" fmla="*/ 4221879 w 4290312"/>
              <a:gd name="connsiteY2" fmla="*/ 0 h 4482022"/>
              <a:gd name="connsiteX3" fmla="*/ 4246895 w 4290312"/>
              <a:gd name="connsiteY3" fmla="*/ 140082 h 4482022"/>
              <a:gd name="connsiteX4" fmla="*/ 4290312 w 4290312"/>
              <a:gd name="connsiteY4" fmla="*/ 713926 h 4482022"/>
              <a:gd name="connsiteX5" fmla="*/ 522216 w 4290312"/>
              <a:gd name="connsiteY5" fmla="*/ 4482022 h 4482022"/>
              <a:gd name="connsiteX6" fmla="*/ 136950 w 4290312"/>
              <a:gd name="connsiteY6" fmla="*/ 4462568 h 4482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0312" h="4482022">
                <a:moveTo>
                  <a:pt x="0" y="4445166"/>
                </a:moveTo>
                <a:lnTo>
                  <a:pt x="0" y="0"/>
                </a:lnTo>
                <a:lnTo>
                  <a:pt x="4221879" y="0"/>
                </a:lnTo>
                <a:lnTo>
                  <a:pt x="4246895" y="140082"/>
                </a:lnTo>
                <a:cubicBezTo>
                  <a:pt x="4275485" y="327190"/>
                  <a:pt x="4290312" y="518826"/>
                  <a:pt x="4290312" y="713926"/>
                </a:cubicBezTo>
                <a:cubicBezTo>
                  <a:pt x="4290312" y="2794988"/>
                  <a:pt x="2603278" y="4482022"/>
                  <a:pt x="522216" y="4482022"/>
                </a:cubicBezTo>
                <a:cubicBezTo>
                  <a:pt x="392150" y="4482022"/>
                  <a:pt x="263623" y="4475432"/>
                  <a:pt x="136950" y="446256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30000"/>
                </a:schemeClr>
              </a:gs>
              <a:gs pos="83000">
                <a:schemeClr val="accent3">
                  <a:alpha val="73000"/>
                </a:schemeClr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12" name="Полилиния 34">
            <a:extLst>
              <a:ext uri="{FF2B5EF4-FFF2-40B4-BE49-F238E27FC236}">
                <a16:creationId xmlns:a16="http://schemas.microsoft.com/office/drawing/2014/main" id="{E168CA1A-1B07-4388-8AF5-C69136B3CD21}"/>
              </a:ext>
            </a:extLst>
          </p:cNvPr>
          <p:cNvSpPr/>
          <p:nvPr userDrawn="1"/>
        </p:nvSpPr>
        <p:spPr>
          <a:xfrm flipH="1">
            <a:off x="-2" y="2162939"/>
            <a:ext cx="4614553" cy="4698421"/>
          </a:xfrm>
          <a:custGeom>
            <a:avLst/>
            <a:gdLst>
              <a:gd name="connsiteX0" fmla="*/ 6248719 w 6248719"/>
              <a:gd name="connsiteY0" fmla="*/ 0 h 6362288"/>
              <a:gd name="connsiteX1" fmla="*/ 6248719 w 6248719"/>
              <a:gd name="connsiteY1" fmla="*/ 6362288 h 6362288"/>
              <a:gd name="connsiteX2" fmla="*/ 0 w 6248719"/>
              <a:gd name="connsiteY2" fmla="*/ 6362288 h 6362288"/>
              <a:gd name="connsiteX3" fmla="*/ 6037680 w 6248719"/>
              <a:gd name="connsiteY3" fmla="*/ 5337 h 636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719" h="6362288">
                <a:moveTo>
                  <a:pt x="6248719" y="0"/>
                </a:moveTo>
                <a:lnTo>
                  <a:pt x="6248719" y="6362288"/>
                </a:lnTo>
                <a:lnTo>
                  <a:pt x="0" y="6362288"/>
                </a:lnTo>
                <a:cubicBezTo>
                  <a:pt x="0" y="2956723"/>
                  <a:pt x="2674482" y="175818"/>
                  <a:pt x="6037680" y="533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2000"/>
                </a:schemeClr>
              </a:gs>
              <a:gs pos="83000">
                <a:schemeClr val="accent3"/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F36E499-E3F2-1B38-C3B5-5E3901F9109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368357" y="-1577499"/>
            <a:ext cx="10012998" cy="10012998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83604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Заголовок и объект">
    <p:bg>
      <p:bgPr>
        <a:gradFill>
          <a:gsLst>
            <a:gs pos="100000">
              <a:schemeClr val="accent3">
                <a:lumMod val="60000"/>
                <a:lumOff val="40000"/>
              </a:schemeClr>
            </a:gs>
            <a:gs pos="0">
              <a:schemeClr val="accent3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7172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Pr>
        <a:gradFill>
          <a:gsLst>
            <a:gs pos="100000">
              <a:schemeClr val="accent3">
                <a:lumMod val="60000"/>
                <a:lumOff val="40000"/>
              </a:schemeClr>
            </a:gs>
            <a:gs pos="0">
              <a:schemeClr val="accent3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9">
            <a:extLst>
              <a:ext uri="{FF2B5EF4-FFF2-40B4-BE49-F238E27FC236}">
                <a16:creationId xmlns:a16="http://schemas.microsoft.com/office/drawing/2014/main" id="{4B6D3DEB-7D50-4F8B-A4EB-8B8DACAA6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F0B8FE2C-96E3-444B-9949-E1D53543D75F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/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/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728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8F5C87-7AAA-49EA-B7F6-095898883D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705392E-26D4-4BD3-B44F-9E5BD1BC0E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D8817D-484B-4869-B275-88C1F0C80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A9AD3-0F59-4C93-BC65-D4842E1763CF}" type="datetimeFigureOut">
              <a:rPr lang="ru-RU" smtClean="0"/>
              <a:t>26.12.2023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6D5EF4-6E29-49F3-8D51-786053366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D13222-BF2E-49AB-A656-D5BC5C00A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C9421-4CDC-4015-9A8C-A6F0F9CF3F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04326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BFE03C-61B0-4E20-9E51-7FE91C65A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4C7B8D-FF0A-4800-9CF5-857A0AA01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1D8C84-ECB1-4BEC-A38B-A82AF941A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A9AD3-0F59-4C93-BC65-D4842E1763CF}" type="datetimeFigureOut">
              <a:rPr lang="ru-RU" smtClean="0"/>
              <a:t>26.12.2023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098B045-9BF6-4437-9371-80F4FA77C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A7DD0BD-6C58-4CAE-A0D6-06070A4FD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C9421-4CDC-4015-9A8C-A6F0F9CF3F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3087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8B5B80-A41D-475C-8933-DCCD723C2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158CEA-24AD-456A-96CE-5308011CD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143FD22-BD1E-4218-A45E-FF0151EAD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A9AD3-0F59-4C93-BC65-D4842E1763CF}" type="datetimeFigureOut">
              <a:rPr lang="ru-RU" smtClean="0"/>
              <a:t>26.12.2023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E6BCFDA-0630-48B1-9C92-B1BFF9626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57F722-5998-42EB-9DE1-6F0BF14F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C9421-4CDC-4015-9A8C-A6F0F9CF3F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25594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FE5AEB-5F03-4328-8D05-3F02A6076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D8B9D6-3938-471B-8141-3C8BC67B28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36EF02E-75F7-4832-B5AA-F513CB0230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066B086-F836-459B-A043-87640B991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A9AD3-0F59-4C93-BC65-D4842E1763CF}" type="datetimeFigureOut">
              <a:rPr lang="ru-RU" smtClean="0"/>
              <a:t>26.12.2023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6635833-53E1-44B2-9ABE-458C5CFB8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20EA700-2AA3-4C03-A6A3-9533901DA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C9421-4CDC-4015-9A8C-A6F0F9CF3F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62089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9EB5F3-38B4-4DC0-BC90-609CC53E6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319CEC6-713B-4099-9025-8273DFCBB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239DA85-0AAA-4C6A-9774-6401CC7DC8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A0C9477-ED8F-415F-B2B9-CE8169480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0B9A1A5-52AB-4B78-A81C-4FAA482DEA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CC8B521-598F-4EAF-B72F-B458F9401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A9AD3-0F59-4C93-BC65-D4842E1763CF}" type="datetimeFigureOut">
              <a:rPr lang="ru-RU" smtClean="0"/>
              <a:t>26.12.2023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9FB7F2B-2A24-46DA-8FF1-98C04E39A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F27644A-ABF7-486F-9CF3-3ADB8EC52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C9421-4CDC-4015-9A8C-A6F0F9CF3F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20000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236DB0-3BFC-4EA6-A845-4BE3EDA28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28F07C2-3797-4BE5-A70F-8D3DFA443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A9AD3-0F59-4C93-BC65-D4842E1763CF}" type="datetimeFigureOut">
              <a:rPr lang="ru-RU" smtClean="0"/>
              <a:t>26.12.2023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68ECBCB-B714-4F58-AB4A-438326B4F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8D74838-BCA2-4A75-BBAA-DDAF71A34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C9421-4CDC-4015-9A8C-A6F0F9CF3F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80631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9228E53-47DB-45AF-A72A-5602E1149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A9AD3-0F59-4C93-BC65-D4842E1763CF}" type="datetimeFigureOut">
              <a:rPr lang="ru-RU" smtClean="0"/>
              <a:t>26.12.2023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56C93CB-3097-4F33-A629-D8EDE9596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3795205-2C8A-4FA6-8F8D-7872A2EE6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C9421-4CDC-4015-9A8C-A6F0F9CF3F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8947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2E0D64-1996-401A-8F86-BC31E6A7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F00B15-BCFD-4CF4-9A86-74A7912F9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30367B8-6AEC-46C8-9223-7C583A991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9D573FC-1E2B-45B4-9A26-91356E75B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A9AD3-0F59-4C93-BC65-D4842E1763CF}" type="datetimeFigureOut">
              <a:rPr lang="ru-RU" smtClean="0"/>
              <a:t>26.12.2023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DF1CCD0-0575-4108-95E1-71411F770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5A96E4C-5A2E-46FB-8635-CAFDC18F3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C9421-4CDC-4015-9A8C-A6F0F9CF3F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4">
            <a:extLst>
              <a:ext uri="{FF2B5EF4-FFF2-40B4-BE49-F238E27FC236}">
                <a16:creationId xmlns:a16="http://schemas.microsoft.com/office/drawing/2014/main" id="{58A60FB7-5C04-64C3-CE5A-22E3CCDD544E}"/>
              </a:ext>
            </a:extLst>
          </p:cNvPr>
          <p:cNvSpPr/>
          <p:nvPr userDrawn="1"/>
        </p:nvSpPr>
        <p:spPr>
          <a:xfrm rot="5400000">
            <a:off x="7804306" y="-95855"/>
            <a:ext cx="4290312" cy="4482022"/>
          </a:xfrm>
          <a:custGeom>
            <a:avLst/>
            <a:gdLst>
              <a:gd name="connsiteX0" fmla="*/ 0 w 4290312"/>
              <a:gd name="connsiteY0" fmla="*/ 4445166 h 4482022"/>
              <a:gd name="connsiteX1" fmla="*/ 0 w 4290312"/>
              <a:gd name="connsiteY1" fmla="*/ 0 h 4482022"/>
              <a:gd name="connsiteX2" fmla="*/ 4221879 w 4290312"/>
              <a:gd name="connsiteY2" fmla="*/ 0 h 4482022"/>
              <a:gd name="connsiteX3" fmla="*/ 4246895 w 4290312"/>
              <a:gd name="connsiteY3" fmla="*/ 140082 h 4482022"/>
              <a:gd name="connsiteX4" fmla="*/ 4290312 w 4290312"/>
              <a:gd name="connsiteY4" fmla="*/ 713926 h 4482022"/>
              <a:gd name="connsiteX5" fmla="*/ 522216 w 4290312"/>
              <a:gd name="connsiteY5" fmla="*/ 4482022 h 4482022"/>
              <a:gd name="connsiteX6" fmla="*/ 136950 w 4290312"/>
              <a:gd name="connsiteY6" fmla="*/ 4462568 h 4482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0312" h="4482022">
                <a:moveTo>
                  <a:pt x="0" y="4445166"/>
                </a:moveTo>
                <a:lnTo>
                  <a:pt x="0" y="0"/>
                </a:lnTo>
                <a:lnTo>
                  <a:pt x="4221879" y="0"/>
                </a:lnTo>
                <a:lnTo>
                  <a:pt x="4246895" y="140082"/>
                </a:lnTo>
                <a:cubicBezTo>
                  <a:pt x="4275485" y="327190"/>
                  <a:pt x="4290312" y="518826"/>
                  <a:pt x="4290312" y="713926"/>
                </a:cubicBezTo>
                <a:cubicBezTo>
                  <a:pt x="4290312" y="2794988"/>
                  <a:pt x="2603278" y="4482022"/>
                  <a:pt x="522216" y="4482022"/>
                </a:cubicBezTo>
                <a:cubicBezTo>
                  <a:pt x="392150" y="4482022"/>
                  <a:pt x="263623" y="4475432"/>
                  <a:pt x="136950" y="446256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30000"/>
                </a:schemeClr>
              </a:gs>
              <a:gs pos="83000">
                <a:schemeClr val="accent3">
                  <a:alpha val="73000"/>
                </a:schemeClr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3" name="Полилиния 34">
            <a:extLst>
              <a:ext uri="{FF2B5EF4-FFF2-40B4-BE49-F238E27FC236}">
                <a16:creationId xmlns:a16="http://schemas.microsoft.com/office/drawing/2014/main" id="{0CD00261-F199-D622-8EBA-8B280205C8F5}"/>
              </a:ext>
            </a:extLst>
          </p:cNvPr>
          <p:cNvSpPr/>
          <p:nvPr userDrawn="1"/>
        </p:nvSpPr>
        <p:spPr>
          <a:xfrm flipH="1">
            <a:off x="-2" y="2162939"/>
            <a:ext cx="4614553" cy="4698421"/>
          </a:xfrm>
          <a:custGeom>
            <a:avLst/>
            <a:gdLst>
              <a:gd name="connsiteX0" fmla="*/ 6248719 w 6248719"/>
              <a:gd name="connsiteY0" fmla="*/ 0 h 6362288"/>
              <a:gd name="connsiteX1" fmla="*/ 6248719 w 6248719"/>
              <a:gd name="connsiteY1" fmla="*/ 6362288 h 6362288"/>
              <a:gd name="connsiteX2" fmla="*/ 0 w 6248719"/>
              <a:gd name="connsiteY2" fmla="*/ 6362288 h 6362288"/>
              <a:gd name="connsiteX3" fmla="*/ 6037680 w 6248719"/>
              <a:gd name="connsiteY3" fmla="*/ 5337 h 636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719" h="6362288">
                <a:moveTo>
                  <a:pt x="6248719" y="0"/>
                </a:moveTo>
                <a:lnTo>
                  <a:pt x="6248719" y="6362288"/>
                </a:lnTo>
                <a:lnTo>
                  <a:pt x="0" y="6362288"/>
                </a:lnTo>
                <a:cubicBezTo>
                  <a:pt x="0" y="2956723"/>
                  <a:pt x="2674482" y="175818"/>
                  <a:pt x="6037680" y="533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2000"/>
                </a:schemeClr>
              </a:gs>
              <a:gs pos="83000">
                <a:schemeClr val="accent3"/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2326472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501E04-D7F9-41C3-AED8-41E205BB0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562DA5D-1439-4056-9F15-54EA6A0E8C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A079920-85D2-4E77-9548-66E62D4B47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AEAA134-9618-452A-945F-6B3490944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A9AD3-0F59-4C93-BC65-D4842E1763CF}" type="datetimeFigureOut">
              <a:rPr lang="ru-RU" smtClean="0"/>
              <a:t>26.12.2023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B05636F-C650-43C2-974F-774EA7B47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1505819-ECF2-44BB-A6F5-DA5F062F1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C9421-4CDC-4015-9A8C-A6F0F9CF3F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28337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18673-9CEE-4D1F-A8AD-DB9666819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FBD4F89-F042-4D7A-A8E7-681049F58D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5D7957-1D68-4E0C-95FF-5778A5D83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A9AD3-0F59-4C93-BC65-D4842E1763CF}" type="datetimeFigureOut">
              <a:rPr lang="ru-RU" smtClean="0"/>
              <a:t>26.12.2023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5C719C-C6FA-4B97-B3D8-D14FBE9D0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8752E4-D279-48CB-8189-1D68E62F8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C9421-4CDC-4015-9A8C-A6F0F9CF3F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5085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B15A213-A52D-4C36-B3C5-57C866D3D7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00A4130-377B-41ED-AE56-4EF7B60EA7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8BC6DC9-883E-45F0-BE75-250635C44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A9AD3-0F59-4C93-BC65-D4842E1763CF}" type="datetimeFigureOut">
              <a:rPr lang="ru-RU" smtClean="0"/>
              <a:t>26.12.2023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524FDAB-F476-40B3-BB80-F890AD428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8CE936-2F58-4E9B-B65B-23508D5D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C9421-4CDC-4015-9A8C-A6F0F9CF3F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5889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2BC11CD-18BC-40A5-9A7C-35E852AE3B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9651" y="79880"/>
            <a:ext cx="1833168" cy="96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23" name="Рисунок 18">
            <a:extLst>
              <a:ext uri="{FF2B5EF4-FFF2-40B4-BE49-F238E27FC236}">
                <a16:creationId xmlns:a16="http://schemas.microsoft.com/office/drawing/2014/main" id="{0EE28773-79A8-4AB3-91D2-1F9A1FB5F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2911" y="2389238"/>
            <a:ext cx="1917975" cy="245394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  <p:sp>
        <p:nvSpPr>
          <p:cNvPr id="24" name="Рисунок 18">
            <a:extLst>
              <a:ext uri="{FF2B5EF4-FFF2-40B4-BE49-F238E27FC236}">
                <a16:creationId xmlns:a16="http://schemas.microsoft.com/office/drawing/2014/main" id="{4C715CF0-7A52-4ABA-8699-CA2F04E82A1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24890" y="1187120"/>
            <a:ext cx="1836002" cy="1568636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  <p:sp>
        <p:nvSpPr>
          <p:cNvPr id="25" name="Рисунок 18">
            <a:extLst>
              <a:ext uri="{FF2B5EF4-FFF2-40B4-BE49-F238E27FC236}">
                <a16:creationId xmlns:a16="http://schemas.microsoft.com/office/drawing/2014/main" id="{94B18A68-98C1-4A6B-A32E-8FBD12F11E7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24890" y="4154366"/>
            <a:ext cx="1836002" cy="1679451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  <p:sp>
        <p:nvSpPr>
          <p:cNvPr id="26" name="Рисунок 18">
            <a:extLst>
              <a:ext uri="{FF2B5EF4-FFF2-40B4-BE49-F238E27FC236}">
                <a16:creationId xmlns:a16="http://schemas.microsoft.com/office/drawing/2014/main" id="{122664B7-6C22-4693-A486-A386135C0A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92455" y="2505553"/>
            <a:ext cx="2250364" cy="1846893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3624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6" name="Рисунок 73">
            <a:extLst>
              <a:ext uri="{FF2B5EF4-FFF2-40B4-BE49-F238E27FC236}">
                <a16:creationId xmlns:a16="http://schemas.microsoft.com/office/drawing/2014/main" id="{70087263-42A7-4590-BAC8-05B3B56A91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13735" y="1952625"/>
            <a:ext cx="5858827" cy="367426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0715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6" name="Рисунок 73">
            <a:extLst>
              <a:ext uri="{FF2B5EF4-FFF2-40B4-BE49-F238E27FC236}">
                <a16:creationId xmlns:a16="http://schemas.microsoft.com/office/drawing/2014/main" id="{70087263-42A7-4590-BAC8-05B3B56A91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3144" y="1666815"/>
            <a:ext cx="5867669" cy="367426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246A411-C217-426B-8DFC-6926599D0F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31455" y="1155244"/>
            <a:ext cx="3574720" cy="357472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/>
          <a:lstStyle>
            <a:lvl1pPr>
              <a:defRPr lang="ru-RU" dirty="0"/>
            </a:lvl1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5306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2BC11CD-18BC-40A5-9A7C-35E852AE3B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00797" y="79880"/>
            <a:ext cx="1833168" cy="96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6" name="Rectangle 193">
            <a:extLst>
              <a:ext uri="{FF2B5EF4-FFF2-40B4-BE49-F238E27FC236}">
                <a16:creationId xmlns:a16="http://schemas.microsoft.com/office/drawing/2014/main" id="{4A1744A1-E9BA-46DB-AE1E-F9901F701D85}"/>
              </a:ext>
            </a:extLst>
          </p:cNvPr>
          <p:cNvSpPr/>
          <p:nvPr userDrawn="1"/>
        </p:nvSpPr>
        <p:spPr>
          <a:xfrm>
            <a:off x="5969000" y="-50800"/>
            <a:ext cx="6299200" cy="6953034"/>
          </a:xfrm>
          <a:custGeom>
            <a:avLst/>
            <a:gdLst>
              <a:gd name="connsiteX0" fmla="*/ 719382 w 6616700"/>
              <a:gd name="connsiteY0" fmla="*/ 0 h 4316203"/>
              <a:gd name="connsiteX1" fmla="*/ 5897318 w 6616700"/>
              <a:gd name="connsiteY1" fmla="*/ 0 h 4316203"/>
              <a:gd name="connsiteX2" fmla="*/ 6616700 w 6616700"/>
              <a:gd name="connsiteY2" fmla="*/ 719382 h 4316203"/>
              <a:gd name="connsiteX3" fmla="*/ 6616700 w 6616700"/>
              <a:gd name="connsiteY3" fmla="*/ 4316203 h 4316203"/>
              <a:gd name="connsiteX4" fmla="*/ 6616700 w 6616700"/>
              <a:gd name="connsiteY4" fmla="*/ 4316203 h 4316203"/>
              <a:gd name="connsiteX5" fmla="*/ 0 w 6616700"/>
              <a:gd name="connsiteY5" fmla="*/ 4316203 h 4316203"/>
              <a:gd name="connsiteX6" fmla="*/ 0 w 6616700"/>
              <a:gd name="connsiteY6" fmla="*/ 4316203 h 4316203"/>
              <a:gd name="connsiteX7" fmla="*/ 0 w 6616700"/>
              <a:gd name="connsiteY7" fmla="*/ 719382 h 4316203"/>
              <a:gd name="connsiteX8" fmla="*/ 719382 w 6616700"/>
              <a:gd name="connsiteY8" fmla="*/ 0 h 4316203"/>
              <a:gd name="connsiteX0" fmla="*/ 6688382 w 6688382"/>
              <a:gd name="connsiteY0" fmla="*/ 0 h 7897603"/>
              <a:gd name="connsiteX1" fmla="*/ 5897318 w 6688382"/>
              <a:gd name="connsiteY1" fmla="*/ 3581400 h 7897603"/>
              <a:gd name="connsiteX2" fmla="*/ 6616700 w 6688382"/>
              <a:gd name="connsiteY2" fmla="*/ 4300782 h 7897603"/>
              <a:gd name="connsiteX3" fmla="*/ 6616700 w 6688382"/>
              <a:gd name="connsiteY3" fmla="*/ 7897603 h 7897603"/>
              <a:gd name="connsiteX4" fmla="*/ 6616700 w 6688382"/>
              <a:gd name="connsiteY4" fmla="*/ 7897603 h 7897603"/>
              <a:gd name="connsiteX5" fmla="*/ 0 w 6688382"/>
              <a:gd name="connsiteY5" fmla="*/ 7897603 h 7897603"/>
              <a:gd name="connsiteX6" fmla="*/ 0 w 6688382"/>
              <a:gd name="connsiteY6" fmla="*/ 7897603 h 7897603"/>
              <a:gd name="connsiteX7" fmla="*/ 0 w 6688382"/>
              <a:gd name="connsiteY7" fmla="*/ 4300782 h 7897603"/>
              <a:gd name="connsiteX8" fmla="*/ 6688382 w 6688382"/>
              <a:gd name="connsiteY8" fmla="*/ 0 h 7897603"/>
              <a:gd name="connsiteX0" fmla="*/ 6688382 w 6688382"/>
              <a:gd name="connsiteY0" fmla="*/ 0 h 7897603"/>
              <a:gd name="connsiteX1" fmla="*/ 5897318 w 6688382"/>
              <a:gd name="connsiteY1" fmla="*/ 3581400 h 7897603"/>
              <a:gd name="connsiteX2" fmla="*/ 6616700 w 6688382"/>
              <a:gd name="connsiteY2" fmla="*/ 4300782 h 7897603"/>
              <a:gd name="connsiteX3" fmla="*/ 6616700 w 6688382"/>
              <a:gd name="connsiteY3" fmla="*/ 7897603 h 7897603"/>
              <a:gd name="connsiteX4" fmla="*/ 6616700 w 6688382"/>
              <a:gd name="connsiteY4" fmla="*/ 7897603 h 7897603"/>
              <a:gd name="connsiteX5" fmla="*/ 0 w 6688382"/>
              <a:gd name="connsiteY5" fmla="*/ 7897603 h 7897603"/>
              <a:gd name="connsiteX6" fmla="*/ 0 w 6688382"/>
              <a:gd name="connsiteY6" fmla="*/ 7897603 h 7897603"/>
              <a:gd name="connsiteX7" fmla="*/ 4940300 w 6688382"/>
              <a:gd name="connsiteY7" fmla="*/ 3564182 h 7897603"/>
              <a:gd name="connsiteX8" fmla="*/ 6688382 w 6688382"/>
              <a:gd name="connsiteY8" fmla="*/ 0 h 7897603"/>
              <a:gd name="connsiteX0" fmla="*/ 6688382 w 6688382"/>
              <a:gd name="connsiteY0" fmla="*/ 0 h 7897603"/>
              <a:gd name="connsiteX1" fmla="*/ 5897318 w 6688382"/>
              <a:gd name="connsiteY1" fmla="*/ 3581400 h 7897603"/>
              <a:gd name="connsiteX2" fmla="*/ 6616700 w 6688382"/>
              <a:gd name="connsiteY2" fmla="*/ 4300782 h 7897603"/>
              <a:gd name="connsiteX3" fmla="*/ 6616700 w 6688382"/>
              <a:gd name="connsiteY3" fmla="*/ 7897603 h 7897603"/>
              <a:gd name="connsiteX4" fmla="*/ 6616700 w 6688382"/>
              <a:gd name="connsiteY4" fmla="*/ 7897603 h 7897603"/>
              <a:gd name="connsiteX5" fmla="*/ 0 w 6688382"/>
              <a:gd name="connsiteY5" fmla="*/ 7897603 h 7897603"/>
              <a:gd name="connsiteX6" fmla="*/ 0 w 6688382"/>
              <a:gd name="connsiteY6" fmla="*/ 7897603 h 7897603"/>
              <a:gd name="connsiteX7" fmla="*/ 4102100 w 6688382"/>
              <a:gd name="connsiteY7" fmla="*/ 3805482 h 7897603"/>
              <a:gd name="connsiteX8" fmla="*/ 6688382 w 6688382"/>
              <a:gd name="connsiteY8" fmla="*/ 0 h 7897603"/>
              <a:gd name="connsiteX0" fmla="*/ 5964482 w 6616700"/>
              <a:gd name="connsiteY0" fmla="*/ 0 h 7923003"/>
              <a:gd name="connsiteX1" fmla="*/ 5897318 w 6616700"/>
              <a:gd name="connsiteY1" fmla="*/ 3606800 h 7923003"/>
              <a:gd name="connsiteX2" fmla="*/ 6616700 w 6616700"/>
              <a:gd name="connsiteY2" fmla="*/ 4326182 h 7923003"/>
              <a:gd name="connsiteX3" fmla="*/ 6616700 w 6616700"/>
              <a:gd name="connsiteY3" fmla="*/ 7923003 h 7923003"/>
              <a:gd name="connsiteX4" fmla="*/ 6616700 w 6616700"/>
              <a:gd name="connsiteY4" fmla="*/ 7923003 h 7923003"/>
              <a:gd name="connsiteX5" fmla="*/ 0 w 6616700"/>
              <a:gd name="connsiteY5" fmla="*/ 7923003 h 7923003"/>
              <a:gd name="connsiteX6" fmla="*/ 0 w 6616700"/>
              <a:gd name="connsiteY6" fmla="*/ 7923003 h 7923003"/>
              <a:gd name="connsiteX7" fmla="*/ 4102100 w 6616700"/>
              <a:gd name="connsiteY7" fmla="*/ 3830882 h 7923003"/>
              <a:gd name="connsiteX8" fmla="*/ 5964482 w 6616700"/>
              <a:gd name="connsiteY8" fmla="*/ 0 h 7923003"/>
              <a:gd name="connsiteX0" fmla="*/ 5964482 w 6621218"/>
              <a:gd name="connsiteY0" fmla="*/ 0 h 7923003"/>
              <a:gd name="connsiteX1" fmla="*/ 6621218 w 6621218"/>
              <a:gd name="connsiteY1" fmla="*/ 0 h 7923003"/>
              <a:gd name="connsiteX2" fmla="*/ 6616700 w 6621218"/>
              <a:gd name="connsiteY2" fmla="*/ 4326182 h 7923003"/>
              <a:gd name="connsiteX3" fmla="*/ 6616700 w 6621218"/>
              <a:gd name="connsiteY3" fmla="*/ 7923003 h 7923003"/>
              <a:gd name="connsiteX4" fmla="*/ 6616700 w 6621218"/>
              <a:gd name="connsiteY4" fmla="*/ 7923003 h 7923003"/>
              <a:gd name="connsiteX5" fmla="*/ 0 w 6621218"/>
              <a:gd name="connsiteY5" fmla="*/ 7923003 h 7923003"/>
              <a:gd name="connsiteX6" fmla="*/ 0 w 6621218"/>
              <a:gd name="connsiteY6" fmla="*/ 7923003 h 7923003"/>
              <a:gd name="connsiteX7" fmla="*/ 4102100 w 6621218"/>
              <a:gd name="connsiteY7" fmla="*/ 3830882 h 7923003"/>
              <a:gd name="connsiteX8" fmla="*/ 5964482 w 6621218"/>
              <a:gd name="connsiteY8" fmla="*/ 0 h 7923003"/>
              <a:gd name="connsiteX0" fmla="*/ 6046594 w 6621218"/>
              <a:gd name="connsiteY0" fmla="*/ 0 h 8070634"/>
              <a:gd name="connsiteX1" fmla="*/ 6621218 w 6621218"/>
              <a:gd name="connsiteY1" fmla="*/ 147631 h 8070634"/>
              <a:gd name="connsiteX2" fmla="*/ 6616700 w 6621218"/>
              <a:gd name="connsiteY2" fmla="*/ 4473813 h 8070634"/>
              <a:gd name="connsiteX3" fmla="*/ 6616700 w 6621218"/>
              <a:gd name="connsiteY3" fmla="*/ 8070634 h 8070634"/>
              <a:gd name="connsiteX4" fmla="*/ 6616700 w 6621218"/>
              <a:gd name="connsiteY4" fmla="*/ 8070634 h 8070634"/>
              <a:gd name="connsiteX5" fmla="*/ 0 w 6621218"/>
              <a:gd name="connsiteY5" fmla="*/ 8070634 h 8070634"/>
              <a:gd name="connsiteX6" fmla="*/ 0 w 6621218"/>
              <a:gd name="connsiteY6" fmla="*/ 8070634 h 8070634"/>
              <a:gd name="connsiteX7" fmla="*/ 4102100 w 6621218"/>
              <a:gd name="connsiteY7" fmla="*/ 3978513 h 8070634"/>
              <a:gd name="connsiteX8" fmla="*/ 6046594 w 6621218"/>
              <a:gd name="connsiteY8" fmla="*/ 0 h 8070634"/>
              <a:gd name="connsiteX0" fmla="*/ 6046594 w 6668894"/>
              <a:gd name="connsiteY0" fmla="*/ 0 h 8070634"/>
              <a:gd name="connsiteX1" fmla="*/ 6668894 w 6668894"/>
              <a:gd name="connsiteY1" fmla="*/ 76200 h 8070634"/>
              <a:gd name="connsiteX2" fmla="*/ 6616700 w 6668894"/>
              <a:gd name="connsiteY2" fmla="*/ 4473813 h 8070634"/>
              <a:gd name="connsiteX3" fmla="*/ 6616700 w 6668894"/>
              <a:gd name="connsiteY3" fmla="*/ 8070634 h 8070634"/>
              <a:gd name="connsiteX4" fmla="*/ 6616700 w 6668894"/>
              <a:gd name="connsiteY4" fmla="*/ 8070634 h 8070634"/>
              <a:gd name="connsiteX5" fmla="*/ 0 w 6668894"/>
              <a:gd name="connsiteY5" fmla="*/ 8070634 h 8070634"/>
              <a:gd name="connsiteX6" fmla="*/ 0 w 6668894"/>
              <a:gd name="connsiteY6" fmla="*/ 8070634 h 8070634"/>
              <a:gd name="connsiteX7" fmla="*/ 4102100 w 6668894"/>
              <a:gd name="connsiteY7" fmla="*/ 3978513 h 8070634"/>
              <a:gd name="connsiteX8" fmla="*/ 6046594 w 6668894"/>
              <a:gd name="connsiteY8" fmla="*/ 0 h 8070634"/>
              <a:gd name="connsiteX0" fmla="*/ 6287894 w 6910194"/>
              <a:gd name="connsiteY0" fmla="*/ 0 h 8070634"/>
              <a:gd name="connsiteX1" fmla="*/ 6910194 w 6910194"/>
              <a:gd name="connsiteY1" fmla="*/ 76200 h 8070634"/>
              <a:gd name="connsiteX2" fmla="*/ 6858000 w 6910194"/>
              <a:gd name="connsiteY2" fmla="*/ 4473813 h 8070634"/>
              <a:gd name="connsiteX3" fmla="*/ 6858000 w 6910194"/>
              <a:gd name="connsiteY3" fmla="*/ 8070634 h 8070634"/>
              <a:gd name="connsiteX4" fmla="*/ 6858000 w 6910194"/>
              <a:gd name="connsiteY4" fmla="*/ 8070634 h 8070634"/>
              <a:gd name="connsiteX5" fmla="*/ 241300 w 6910194"/>
              <a:gd name="connsiteY5" fmla="*/ 8070634 h 8070634"/>
              <a:gd name="connsiteX6" fmla="*/ 0 w 6910194"/>
              <a:gd name="connsiteY6" fmla="*/ 8007134 h 8070634"/>
              <a:gd name="connsiteX7" fmla="*/ 4343400 w 6910194"/>
              <a:gd name="connsiteY7" fmla="*/ 3978513 h 8070634"/>
              <a:gd name="connsiteX8" fmla="*/ 6287894 w 6910194"/>
              <a:gd name="connsiteY8" fmla="*/ 0 h 8070634"/>
              <a:gd name="connsiteX0" fmla="*/ 6287894 w 6910194"/>
              <a:gd name="connsiteY0" fmla="*/ 0 h 8070634"/>
              <a:gd name="connsiteX1" fmla="*/ 6910194 w 6910194"/>
              <a:gd name="connsiteY1" fmla="*/ 76200 h 8070634"/>
              <a:gd name="connsiteX2" fmla="*/ 6858000 w 6910194"/>
              <a:gd name="connsiteY2" fmla="*/ 4473813 h 8070634"/>
              <a:gd name="connsiteX3" fmla="*/ 6858000 w 6910194"/>
              <a:gd name="connsiteY3" fmla="*/ 8070634 h 8070634"/>
              <a:gd name="connsiteX4" fmla="*/ 6858000 w 6910194"/>
              <a:gd name="connsiteY4" fmla="*/ 8070634 h 8070634"/>
              <a:gd name="connsiteX5" fmla="*/ 1714500 w 6910194"/>
              <a:gd name="connsiteY5" fmla="*/ 6953034 h 8070634"/>
              <a:gd name="connsiteX6" fmla="*/ 0 w 6910194"/>
              <a:gd name="connsiteY6" fmla="*/ 8007134 h 8070634"/>
              <a:gd name="connsiteX7" fmla="*/ 4343400 w 6910194"/>
              <a:gd name="connsiteY7" fmla="*/ 3978513 h 8070634"/>
              <a:gd name="connsiteX8" fmla="*/ 6287894 w 6910194"/>
              <a:gd name="connsiteY8" fmla="*/ 0 h 8070634"/>
              <a:gd name="connsiteX0" fmla="*/ 6287894 w 6910194"/>
              <a:gd name="connsiteY0" fmla="*/ 0 h 8070634"/>
              <a:gd name="connsiteX1" fmla="*/ 6910194 w 6910194"/>
              <a:gd name="connsiteY1" fmla="*/ 76200 h 8070634"/>
              <a:gd name="connsiteX2" fmla="*/ 6858000 w 6910194"/>
              <a:gd name="connsiteY2" fmla="*/ 4473813 h 8070634"/>
              <a:gd name="connsiteX3" fmla="*/ 6858000 w 6910194"/>
              <a:gd name="connsiteY3" fmla="*/ 8070634 h 8070634"/>
              <a:gd name="connsiteX4" fmla="*/ 6375400 w 6910194"/>
              <a:gd name="connsiteY4" fmla="*/ 5365534 h 8070634"/>
              <a:gd name="connsiteX5" fmla="*/ 1714500 w 6910194"/>
              <a:gd name="connsiteY5" fmla="*/ 6953034 h 8070634"/>
              <a:gd name="connsiteX6" fmla="*/ 0 w 6910194"/>
              <a:gd name="connsiteY6" fmla="*/ 8007134 h 8070634"/>
              <a:gd name="connsiteX7" fmla="*/ 4343400 w 6910194"/>
              <a:gd name="connsiteY7" fmla="*/ 3978513 h 8070634"/>
              <a:gd name="connsiteX8" fmla="*/ 6287894 w 6910194"/>
              <a:gd name="connsiteY8" fmla="*/ 0 h 8070634"/>
              <a:gd name="connsiteX0" fmla="*/ 6287894 w 6910194"/>
              <a:gd name="connsiteY0" fmla="*/ 0 h 8007134"/>
              <a:gd name="connsiteX1" fmla="*/ 6910194 w 6910194"/>
              <a:gd name="connsiteY1" fmla="*/ 76200 h 8007134"/>
              <a:gd name="connsiteX2" fmla="*/ 6858000 w 6910194"/>
              <a:gd name="connsiteY2" fmla="*/ 4473813 h 8007134"/>
              <a:gd name="connsiteX3" fmla="*/ 6883400 w 6910194"/>
              <a:gd name="connsiteY3" fmla="*/ 6343434 h 8007134"/>
              <a:gd name="connsiteX4" fmla="*/ 6375400 w 6910194"/>
              <a:gd name="connsiteY4" fmla="*/ 5365534 h 8007134"/>
              <a:gd name="connsiteX5" fmla="*/ 1714500 w 6910194"/>
              <a:gd name="connsiteY5" fmla="*/ 6953034 h 8007134"/>
              <a:gd name="connsiteX6" fmla="*/ 0 w 6910194"/>
              <a:gd name="connsiteY6" fmla="*/ 8007134 h 8007134"/>
              <a:gd name="connsiteX7" fmla="*/ 4343400 w 6910194"/>
              <a:gd name="connsiteY7" fmla="*/ 3978513 h 8007134"/>
              <a:gd name="connsiteX8" fmla="*/ 6287894 w 6910194"/>
              <a:gd name="connsiteY8" fmla="*/ 0 h 8007134"/>
              <a:gd name="connsiteX0" fmla="*/ 6287894 w 6910194"/>
              <a:gd name="connsiteY0" fmla="*/ 0 h 8007134"/>
              <a:gd name="connsiteX1" fmla="*/ 6910194 w 6910194"/>
              <a:gd name="connsiteY1" fmla="*/ 76200 h 8007134"/>
              <a:gd name="connsiteX2" fmla="*/ 6858000 w 6910194"/>
              <a:gd name="connsiteY2" fmla="*/ 4473813 h 8007134"/>
              <a:gd name="connsiteX3" fmla="*/ 6819900 w 6910194"/>
              <a:gd name="connsiteY3" fmla="*/ 6991134 h 8007134"/>
              <a:gd name="connsiteX4" fmla="*/ 6375400 w 6910194"/>
              <a:gd name="connsiteY4" fmla="*/ 5365534 h 8007134"/>
              <a:gd name="connsiteX5" fmla="*/ 1714500 w 6910194"/>
              <a:gd name="connsiteY5" fmla="*/ 6953034 h 8007134"/>
              <a:gd name="connsiteX6" fmla="*/ 0 w 6910194"/>
              <a:gd name="connsiteY6" fmla="*/ 8007134 h 8007134"/>
              <a:gd name="connsiteX7" fmla="*/ 4343400 w 6910194"/>
              <a:gd name="connsiteY7" fmla="*/ 3978513 h 8007134"/>
              <a:gd name="connsiteX8" fmla="*/ 6287894 w 6910194"/>
              <a:gd name="connsiteY8" fmla="*/ 0 h 8007134"/>
              <a:gd name="connsiteX0" fmla="*/ 6287894 w 6910194"/>
              <a:gd name="connsiteY0" fmla="*/ 0 h 8007134"/>
              <a:gd name="connsiteX1" fmla="*/ 6910194 w 6910194"/>
              <a:gd name="connsiteY1" fmla="*/ 76200 h 8007134"/>
              <a:gd name="connsiteX2" fmla="*/ 6858000 w 6910194"/>
              <a:gd name="connsiteY2" fmla="*/ 4473813 h 8007134"/>
              <a:gd name="connsiteX3" fmla="*/ 6819900 w 6910194"/>
              <a:gd name="connsiteY3" fmla="*/ 6991134 h 8007134"/>
              <a:gd name="connsiteX4" fmla="*/ 5563994 w 6910194"/>
              <a:gd name="connsiteY4" fmla="*/ 6985000 h 8007134"/>
              <a:gd name="connsiteX5" fmla="*/ 1714500 w 6910194"/>
              <a:gd name="connsiteY5" fmla="*/ 6953034 h 8007134"/>
              <a:gd name="connsiteX6" fmla="*/ 0 w 6910194"/>
              <a:gd name="connsiteY6" fmla="*/ 8007134 h 8007134"/>
              <a:gd name="connsiteX7" fmla="*/ 4343400 w 6910194"/>
              <a:gd name="connsiteY7" fmla="*/ 3978513 h 8007134"/>
              <a:gd name="connsiteX8" fmla="*/ 6287894 w 6910194"/>
              <a:gd name="connsiteY8" fmla="*/ 0 h 8007134"/>
              <a:gd name="connsiteX0" fmla="*/ 6287894 w 6910194"/>
              <a:gd name="connsiteY0" fmla="*/ 0 h 8007134"/>
              <a:gd name="connsiteX1" fmla="*/ 6910194 w 6910194"/>
              <a:gd name="connsiteY1" fmla="*/ 76200 h 8007134"/>
              <a:gd name="connsiteX2" fmla="*/ 6858000 w 6910194"/>
              <a:gd name="connsiteY2" fmla="*/ 4473813 h 8007134"/>
              <a:gd name="connsiteX3" fmla="*/ 6819900 w 6910194"/>
              <a:gd name="connsiteY3" fmla="*/ 6991134 h 8007134"/>
              <a:gd name="connsiteX4" fmla="*/ 5563994 w 6910194"/>
              <a:gd name="connsiteY4" fmla="*/ 6985000 h 8007134"/>
              <a:gd name="connsiteX5" fmla="*/ 1626994 w 6910194"/>
              <a:gd name="connsiteY5" fmla="*/ 6997700 h 8007134"/>
              <a:gd name="connsiteX6" fmla="*/ 0 w 6910194"/>
              <a:gd name="connsiteY6" fmla="*/ 8007134 h 8007134"/>
              <a:gd name="connsiteX7" fmla="*/ 4343400 w 6910194"/>
              <a:gd name="connsiteY7" fmla="*/ 3978513 h 8007134"/>
              <a:gd name="connsiteX8" fmla="*/ 6287894 w 6910194"/>
              <a:gd name="connsiteY8" fmla="*/ 0 h 8007134"/>
              <a:gd name="connsiteX0" fmla="*/ 6148194 w 6910194"/>
              <a:gd name="connsiteY0" fmla="*/ 50800 h 7930934"/>
              <a:gd name="connsiteX1" fmla="*/ 6910194 w 6910194"/>
              <a:gd name="connsiteY1" fmla="*/ 0 h 7930934"/>
              <a:gd name="connsiteX2" fmla="*/ 6858000 w 6910194"/>
              <a:gd name="connsiteY2" fmla="*/ 4397613 h 7930934"/>
              <a:gd name="connsiteX3" fmla="*/ 6819900 w 6910194"/>
              <a:gd name="connsiteY3" fmla="*/ 6914934 h 7930934"/>
              <a:gd name="connsiteX4" fmla="*/ 5563994 w 6910194"/>
              <a:gd name="connsiteY4" fmla="*/ 6908800 h 7930934"/>
              <a:gd name="connsiteX5" fmla="*/ 1626994 w 6910194"/>
              <a:gd name="connsiteY5" fmla="*/ 6921500 h 7930934"/>
              <a:gd name="connsiteX6" fmla="*/ 0 w 6910194"/>
              <a:gd name="connsiteY6" fmla="*/ 7930934 h 7930934"/>
              <a:gd name="connsiteX7" fmla="*/ 4343400 w 6910194"/>
              <a:gd name="connsiteY7" fmla="*/ 3902313 h 7930934"/>
              <a:gd name="connsiteX8" fmla="*/ 6148194 w 6910194"/>
              <a:gd name="connsiteY8" fmla="*/ 50800 h 7930934"/>
              <a:gd name="connsiteX0" fmla="*/ 6173594 w 6910194"/>
              <a:gd name="connsiteY0" fmla="*/ 76200 h 7930934"/>
              <a:gd name="connsiteX1" fmla="*/ 6910194 w 6910194"/>
              <a:gd name="connsiteY1" fmla="*/ 0 h 7930934"/>
              <a:gd name="connsiteX2" fmla="*/ 6858000 w 6910194"/>
              <a:gd name="connsiteY2" fmla="*/ 4397613 h 7930934"/>
              <a:gd name="connsiteX3" fmla="*/ 6819900 w 6910194"/>
              <a:gd name="connsiteY3" fmla="*/ 6914934 h 7930934"/>
              <a:gd name="connsiteX4" fmla="*/ 5563994 w 6910194"/>
              <a:gd name="connsiteY4" fmla="*/ 6908800 h 7930934"/>
              <a:gd name="connsiteX5" fmla="*/ 1626994 w 6910194"/>
              <a:gd name="connsiteY5" fmla="*/ 6921500 h 7930934"/>
              <a:gd name="connsiteX6" fmla="*/ 0 w 6910194"/>
              <a:gd name="connsiteY6" fmla="*/ 7930934 h 7930934"/>
              <a:gd name="connsiteX7" fmla="*/ 4343400 w 6910194"/>
              <a:gd name="connsiteY7" fmla="*/ 3902313 h 7930934"/>
              <a:gd name="connsiteX8" fmla="*/ 6173594 w 6910194"/>
              <a:gd name="connsiteY8" fmla="*/ 76200 h 7930934"/>
              <a:gd name="connsiteX0" fmla="*/ 6019800 w 6756400"/>
              <a:gd name="connsiteY0" fmla="*/ 76200 h 6985000"/>
              <a:gd name="connsiteX1" fmla="*/ 6756400 w 6756400"/>
              <a:gd name="connsiteY1" fmla="*/ 0 h 6985000"/>
              <a:gd name="connsiteX2" fmla="*/ 6704206 w 6756400"/>
              <a:gd name="connsiteY2" fmla="*/ 4397613 h 6985000"/>
              <a:gd name="connsiteX3" fmla="*/ 6666106 w 6756400"/>
              <a:gd name="connsiteY3" fmla="*/ 6914934 h 6985000"/>
              <a:gd name="connsiteX4" fmla="*/ 5410200 w 6756400"/>
              <a:gd name="connsiteY4" fmla="*/ 6908800 h 6985000"/>
              <a:gd name="connsiteX5" fmla="*/ 1473200 w 6756400"/>
              <a:gd name="connsiteY5" fmla="*/ 6921500 h 6985000"/>
              <a:gd name="connsiteX6" fmla="*/ 0 w 6756400"/>
              <a:gd name="connsiteY6" fmla="*/ 6985000 h 6985000"/>
              <a:gd name="connsiteX7" fmla="*/ 4189606 w 6756400"/>
              <a:gd name="connsiteY7" fmla="*/ 3902313 h 6985000"/>
              <a:gd name="connsiteX8" fmla="*/ 6019800 w 6756400"/>
              <a:gd name="connsiteY8" fmla="*/ 76200 h 6985000"/>
              <a:gd name="connsiteX0" fmla="*/ 5562600 w 6299200"/>
              <a:gd name="connsiteY0" fmla="*/ 76200 h 6946900"/>
              <a:gd name="connsiteX1" fmla="*/ 6299200 w 6299200"/>
              <a:gd name="connsiteY1" fmla="*/ 0 h 6946900"/>
              <a:gd name="connsiteX2" fmla="*/ 6247006 w 6299200"/>
              <a:gd name="connsiteY2" fmla="*/ 4397613 h 6946900"/>
              <a:gd name="connsiteX3" fmla="*/ 6208906 w 6299200"/>
              <a:gd name="connsiteY3" fmla="*/ 6914934 h 6946900"/>
              <a:gd name="connsiteX4" fmla="*/ 4953000 w 6299200"/>
              <a:gd name="connsiteY4" fmla="*/ 6908800 h 6946900"/>
              <a:gd name="connsiteX5" fmla="*/ 1016000 w 6299200"/>
              <a:gd name="connsiteY5" fmla="*/ 6921500 h 6946900"/>
              <a:gd name="connsiteX6" fmla="*/ 0 w 6299200"/>
              <a:gd name="connsiteY6" fmla="*/ 6946900 h 6946900"/>
              <a:gd name="connsiteX7" fmla="*/ 3732406 w 6299200"/>
              <a:gd name="connsiteY7" fmla="*/ 3902313 h 6946900"/>
              <a:gd name="connsiteX8" fmla="*/ 5562600 w 6299200"/>
              <a:gd name="connsiteY8" fmla="*/ 76200 h 6946900"/>
              <a:gd name="connsiteX0" fmla="*/ 5562600 w 6299200"/>
              <a:gd name="connsiteY0" fmla="*/ 76200 h 6946900"/>
              <a:gd name="connsiteX1" fmla="*/ 6299200 w 6299200"/>
              <a:gd name="connsiteY1" fmla="*/ 0 h 6946900"/>
              <a:gd name="connsiteX2" fmla="*/ 6247006 w 6299200"/>
              <a:gd name="connsiteY2" fmla="*/ 4397613 h 6946900"/>
              <a:gd name="connsiteX3" fmla="*/ 6208906 w 6299200"/>
              <a:gd name="connsiteY3" fmla="*/ 6914934 h 6946900"/>
              <a:gd name="connsiteX4" fmla="*/ 5054600 w 6299200"/>
              <a:gd name="connsiteY4" fmla="*/ 6908800 h 6946900"/>
              <a:gd name="connsiteX5" fmla="*/ 1016000 w 6299200"/>
              <a:gd name="connsiteY5" fmla="*/ 6921500 h 6946900"/>
              <a:gd name="connsiteX6" fmla="*/ 0 w 6299200"/>
              <a:gd name="connsiteY6" fmla="*/ 6946900 h 6946900"/>
              <a:gd name="connsiteX7" fmla="*/ 3732406 w 6299200"/>
              <a:gd name="connsiteY7" fmla="*/ 3902313 h 6946900"/>
              <a:gd name="connsiteX8" fmla="*/ 5562600 w 6299200"/>
              <a:gd name="connsiteY8" fmla="*/ 76200 h 6946900"/>
              <a:gd name="connsiteX0" fmla="*/ 5562600 w 6299200"/>
              <a:gd name="connsiteY0" fmla="*/ 76200 h 6946900"/>
              <a:gd name="connsiteX1" fmla="*/ 6299200 w 6299200"/>
              <a:gd name="connsiteY1" fmla="*/ 0 h 6946900"/>
              <a:gd name="connsiteX2" fmla="*/ 6247006 w 6299200"/>
              <a:gd name="connsiteY2" fmla="*/ 4397613 h 6946900"/>
              <a:gd name="connsiteX3" fmla="*/ 6208906 w 6299200"/>
              <a:gd name="connsiteY3" fmla="*/ 6914934 h 6946900"/>
              <a:gd name="connsiteX4" fmla="*/ 5245100 w 6299200"/>
              <a:gd name="connsiteY4" fmla="*/ 6934200 h 6946900"/>
              <a:gd name="connsiteX5" fmla="*/ 1016000 w 6299200"/>
              <a:gd name="connsiteY5" fmla="*/ 6921500 h 6946900"/>
              <a:gd name="connsiteX6" fmla="*/ 0 w 6299200"/>
              <a:gd name="connsiteY6" fmla="*/ 6946900 h 6946900"/>
              <a:gd name="connsiteX7" fmla="*/ 3732406 w 6299200"/>
              <a:gd name="connsiteY7" fmla="*/ 3902313 h 6946900"/>
              <a:gd name="connsiteX8" fmla="*/ 5562600 w 6299200"/>
              <a:gd name="connsiteY8" fmla="*/ 76200 h 6946900"/>
              <a:gd name="connsiteX0" fmla="*/ 5562600 w 6299200"/>
              <a:gd name="connsiteY0" fmla="*/ 76200 h 6953034"/>
              <a:gd name="connsiteX1" fmla="*/ 6299200 w 6299200"/>
              <a:gd name="connsiteY1" fmla="*/ 0 h 6953034"/>
              <a:gd name="connsiteX2" fmla="*/ 6247006 w 6299200"/>
              <a:gd name="connsiteY2" fmla="*/ 4397613 h 6953034"/>
              <a:gd name="connsiteX3" fmla="*/ 6247006 w 6299200"/>
              <a:gd name="connsiteY3" fmla="*/ 6953034 h 6953034"/>
              <a:gd name="connsiteX4" fmla="*/ 5245100 w 6299200"/>
              <a:gd name="connsiteY4" fmla="*/ 6934200 h 6953034"/>
              <a:gd name="connsiteX5" fmla="*/ 1016000 w 6299200"/>
              <a:gd name="connsiteY5" fmla="*/ 6921500 h 6953034"/>
              <a:gd name="connsiteX6" fmla="*/ 0 w 6299200"/>
              <a:gd name="connsiteY6" fmla="*/ 6946900 h 6953034"/>
              <a:gd name="connsiteX7" fmla="*/ 3732406 w 6299200"/>
              <a:gd name="connsiteY7" fmla="*/ 3902313 h 6953034"/>
              <a:gd name="connsiteX8" fmla="*/ 5562600 w 6299200"/>
              <a:gd name="connsiteY8" fmla="*/ 76200 h 6953034"/>
              <a:gd name="connsiteX0" fmla="*/ 5562600 w 6299200"/>
              <a:gd name="connsiteY0" fmla="*/ 76200 h 6953034"/>
              <a:gd name="connsiteX1" fmla="*/ 6299200 w 6299200"/>
              <a:gd name="connsiteY1" fmla="*/ 0 h 6953034"/>
              <a:gd name="connsiteX2" fmla="*/ 6247006 w 6299200"/>
              <a:gd name="connsiteY2" fmla="*/ 4397613 h 6953034"/>
              <a:gd name="connsiteX3" fmla="*/ 6247006 w 6299200"/>
              <a:gd name="connsiteY3" fmla="*/ 6953034 h 6953034"/>
              <a:gd name="connsiteX4" fmla="*/ 5245100 w 6299200"/>
              <a:gd name="connsiteY4" fmla="*/ 6934200 h 6953034"/>
              <a:gd name="connsiteX5" fmla="*/ 825500 w 6299200"/>
              <a:gd name="connsiteY5" fmla="*/ 6946900 h 6953034"/>
              <a:gd name="connsiteX6" fmla="*/ 0 w 6299200"/>
              <a:gd name="connsiteY6" fmla="*/ 6946900 h 6953034"/>
              <a:gd name="connsiteX7" fmla="*/ 3732406 w 6299200"/>
              <a:gd name="connsiteY7" fmla="*/ 3902313 h 6953034"/>
              <a:gd name="connsiteX8" fmla="*/ 5562600 w 6299200"/>
              <a:gd name="connsiteY8" fmla="*/ 76200 h 6953034"/>
              <a:gd name="connsiteX0" fmla="*/ 5613400 w 6299200"/>
              <a:gd name="connsiteY0" fmla="*/ 12700 h 6953034"/>
              <a:gd name="connsiteX1" fmla="*/ 6299200 w 6299200"/>
              <a:gd name="connsiteY1" fmla="*/ 0 h 6953034"/>
              <a:gd name="connsiteX2" fmla="*/ 6247006 w 6299200"/>
              <a:gd name="connsiteY2" fmla="*/ 4397613 h 6953034"/>
              <a:gd name="connsiteX3" fmla="*/ 6247006 w 6299200"/>
              <a:gd name="connsiteY3" fmla="*/ 6953034 h 6953034"/>
              <a:gd name="connsiteX4" fmla="*/ 5245100 w 6299200"/>
              <a:gd name="connsiteY4" fmla="*/ 6934200 h 6953034"/>
              <a:gd name="connsiteX5" fmla="*/ 825500 w 6299200"/>
              <a:gd name="connsiteY5" fmla="*/ 6946900 h 6953034"/>
              <a:gd name="connsiteX6" fmla="*/ 0 w 6299200"/>
              <a:gd name="connsiteY6" fmla="*/ 6946900 h 6953034"/>
              <a:gd name="connsiteX7" fmla="*/ 3732406 w 6299200"/>
              <a:gd name="connsiteY7" fmla="*/ 3902313 h 6953034"/>
              <a:gd name="connsiteX8" fmla="*/ 5613400 w 6299200"/>
              <a:gd name="connsiteY8" fmla="*/ 12700 h 6953034"/>
              <a:gd name="connsiteX0" fmla="*/ 5562600 w 6299200"/>
              <a:gd name="connsiteY0" fmla="*/ 45719 h 6953034"/>
              <a:gd name="connsiteX1" fmla="*/ 6299200 w 6299200"/>
              <a:gd name="connsiteY1" fmla="*/ 0 h 6953034"/>
              <a:gd name="connsiteX2" fmla="*/ 6247006 w 6299200"/>
              <a:gd name="connsiteY2" fmla="*/ 4397613 h 6953034"/>
              <a:gd name="connsiteX3" fmla="*/ 6247006 w 6299200"/>
              <a:gd name="connsiteY3" fmla="*/ 6953034 h 6953034"/>
              <a:gd name="connsiteX4" fmla="*/ 5245100 w 6299200"/>
              <a:gd name="connsiteY4" fmla="*/ 6934200 h 6953034"/>
              <a:gd name="connsiteX5" fmla="*/ 825500 w 6299200"/>
              <a:gd name="connsiteY5" fmla="*/ 6946900 h 6953034"/>
              <a:gd name="connsiteX6" fmla="*/ 0 w 6299200"/>
              <a:gd name="connsiteY6" fmla="*/ 6946900 h 6953034"/>
              <a:gd name="connsiteX7" fmla="*/ 3732406 w 6299200"/>
              <a:gd name="connsiteY7" fmla="*/ 3902313 h 6953034"/>
              <a:gd name="connsiteX8" fmla="*/ 5562600 w 6299200"/>
              <a:gd name="connsiteY8" fmla="*/ 45719 h 695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99200" h="6953034">
                <a:moveTo>
                  <a:pt x="5562600" y="45719"/>
                </a:moveTo>
                <a:lnTo>
                  <a:pt x="6299200" y="0"/>
                </a:lnTo>
                <a:lnTo>
                  <a:pt x="6247006" y="4397613"/>
                </a:lnTo>
                <a:lnTo>
                  <a:pt x="6247006" y="6953034"/>
                </a:lnTo>
                <a:lnTo>
                  <a:pt x="5245100" y="6934200"/>
                </a:lnTo>
                <a:lnTo>
                  <a:pt x="825500" y="6946900"/>
                </a:lnTo>
                <a:lnTo>
                  <a:pt x="0" y="6946900"/>
                </a:lnTo>
                <a:lnTo>
                  <a:pt x="3732406" y="3902313"/>
                </a:lnTo>
                <a:lnTo>
                  <a:pt x="5562600" y="45719"/>
                </a:lnTo>
                <a:close/>
              </a:path>
            </a:pathLst>
          </a:custGeom>
          <a:gradFill flip="none" rotWithShape="1">
            <a:gsLst>
              <a:gs pos="5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2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sx="1000" sy="1000" algn="ctr" rotWithShape="0">
              <a:srgbClr val="367CFF"/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ru-RU" sz="450" b="1" kern="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2AC4948-A7ED-43AE-9AE1-1034D401D0F5}"/>
              </a:ext>
            </a:extLst>
          </p:cNvPr>
          <p:cNvSpPr/>
          <p:nvPr userDrawn="1"/>
        </p:nvSpPr>
        <p:spPr>
          <a:xfrm>
            <a:off x="8433880" y="2996120"/>
            <a:ext cx="758757" cy="56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Freeform 131">
            <a:extLst>
              <a:ext uri="{FF2B5EF4-FFF2-40B4-BE49-F238E27FC236}">
                <a16:creationId xmlns:a16="http://schemas.microsoft.com/office/drawing/2014/main" id="{E271C5CC-6FD4-43ED-B7ED-2988CB8AA1B6}"/>
              </a:ext>
            </a:extLst>
          </p:cNvPr>
          <p:cNvSpPr>
            <a:spLocks/>
          </p:cNvSpPr>
          <p:nvPr userDrawn="1"/>
        </p:nvSpPr>
        <p:spPr bwMode="auto">
          <a:xfrm>
            <a:off x="1534321" y="1250043"/>
            <a:ext cx="9618660" cy="6113975"/>
          </a:xfrm>
          <a:custGeom>
            <a:avLst/>
            <a:gdLst>
              <a:gd name="connsiteX0" fmla="*/ 9162777 w 9367131"/>
              <a:gd name="connsiteY0" fmla="*/ 0 h 5954094"/>
              <a:gd name="connsiteX1" fmla="*/ 9367131 w 9367131"/>
              <a:gd name="connsiteY1" fmla="*/ 482672 h 5954094"/>
              <a:gd name="connsiteX2" fmla="*/ 9171075 w 9367131"/>
              <a:gd name="connsiteY2" fmla="*/ 482672 h 5954094"/>
              <a:gd name="connsiteX3" fmla="*/ 8258220 w 9367131"/>
              <a:gd name="connsiteY3" fmla="*/ 2548006 h 5954094"/>
              <a:gd name="connsiteX4" fmla="*/ 4343320 w 9367131"/>
              <a:gd name="connsiteY4" fmla="*/ 5954094 h 5954094"/>
              <a:gd name="connsiteX5" fmla="*/ 0 w 9367131"/>
              <a:gd name="connsiteY5" fmla="*/ 5954094 h 5954094"/>
              <a:gd name="connsiteX6" fmla="*/ 7459473 w 9367131"/>
              <a:gd name="connsiteY6" fmla="*/ 2548006 h 5954094"/>
              <a:gd name="connsiteX7" fmla="*/ 7459472 w 9367131"/>
              <a:gd name="connsiteY7" fmla="*/ 2548006 h 5954094"/>
              <a:gd name="connsiteX8" fmla="*/ 8735395 w 9367131"/>
              <a:gd name="connsiteY8" fmla="*/ 500929 h 5954094"/>
              <a:gd name="connsiteX9" fmla="*/ 8535189 w 9367131"/>
              <a:gd name="connsiteY9" fmla="*/ 500929 h 5954094"/>
              <a:gd name="connsiteX10" fmla="*/ 9162777 w 9367131"/>
              <a:gd name="connsiteY10" fmla="*/ 0 h 5954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67131" h="5954094">
                <a:moveTo>
                  <a:pt x="9162777" y="0"/>
                </a:moveTo>
                <a:lnTo>
                  <a:pt x="9367131" y="482672"/>
                </a:lnTo>
                <a:lnTo>
                  <a:pt x="9171075" y="482672"/>
                </a:lnTo>
                <a:lnTo>
                  <a:pt x="8258220" y="2548006"/>
                </a:lnTo>
                <a:lnTo>
                  <a:pt x="4343320" y="5954094"/>
                </a:lnTo>
                <a:lnTo>
                  <a:pt x="0" y="5954094"/>
                </a:lnTo>
                <a:lnTo>
                  <a:pt x="7459473" y="2548006"/>
                </a:lnTo>
                <a:lnTo>
                  <a:pt x="7459472" y="2548006"/>
                </a:lnTo>
                <a:lnTo>
                  <a:pt x="8735395" y="500929"/>
                </a:lnTo>
                <a:lnTo>
                  <a:pt x="8535189" y="500929"/>
                </a:lnTo>
                <a:lnTo>
                  <a:pt x="9162777" y="0"/>
                </a:lnTo>
                <a:close/>
              </a:path>
            </a:pathLst>
          </a:custGeom>
          <a:pattFill prst="pct75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sx="1000" sy="1000" algn="ctr" rotWithShape="0">
              <a:srgbClr val="367CFF"/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US" sz="450" b="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C96F624-DDCD-4056-84D4-FE5406A64CE8}"/>
              </a:ext>
            </a:extLst>
          </p:cNvPr>
          <p:cNvSpPr/>
          <p:nvPr userDrawn="1"/>
        </p:nvSpPr>
        <p:spPr>
          <a:xfrm>
            <a:off x="5982510" y="3988341"/>
            <a:ext cx="758757" cy="56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743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2669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5905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279" userDrawn="1">
          <p15:clr>
            <a:srgbClr val="FBAE40"/>
          </p15:clr>
        </p15:guide>
        <p15:guide id="4" pos="7401" userDrawn="1">
          <p15:clr>
            <a:srgbClr val="FBAE40"/>
          </p15:clr>
        </p15:guide>
        <p15:guide id="5" orient="horz" pos="323" userDrawn="1">
          <p15:clr>
            <a:srgbClr val="FBAE40"/>
          </p15:clr>
        </p15:guide>
        <p15:guide id="6" orient="horz" pos="406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922A43EE-37ED-0EF7-321F-44564C1CAB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3566" y="392400"/>
            <a:ext cx="6073200" cy="60732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/>
          <a:lstStyle>
            <a:lvl1pPr>
              <a:defRPr lang="ru-RU" dirty="0"/>
            </a:lvl1pPr>
          </a:lstStyle>
          <a:p>
            <a:pPr lvl="0"/>
            <a:endParaRPr lang="ru-RU" dirty="0"/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2669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079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279" userDrawn="1">
          <p15:clr>
            <a:srgbClr val="FBAE40"/>
          </p15:clr>
        </p15:guide>
        <p15:guide id="4" pos="7401" userDrawn="1">
          <p15:clr>
            <a:srgbClr val="FBAE40"/>
          </p15:clr>
        </p15:guide>
        <p15:guide id="5" orient="horz" pos="323" userDrawn="1">
          <p15:clr>
            <a:srgbClr val="FBAE40"/>
          </p15:clr>
        </p15:guide>
        <p15:guide id="6" orient="horz" pos="406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D85FC0D-9464-4538-8E32-A864AF617F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8555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1" r:id="rId2"/>
    <p:sldLayoutId id="2147483661" r:id="rId3"/>
    <p:sldLayoutId id="2147483650" r:id="rId4"/>
    <p:sldLayoutId id="2147483684" r:id="rId5"/>
    <p:sldLayoutId id="2147483688" r:id="rId6"/>
    <p:sldLayoutId id="2147483683" r:id="rId7"/>
    <p:sldLayoutId id="2147483675" r:id="rId8"/>
    <p:sldLayoutId id="2147483690" r:id="rId9"/>
    <p:sldLayoutId id="2147483689" r:id="rId10"/>
    <p:sldLayoutId id="2147483677" r:id="rId11"/>
    <p:sldLayoutId id="2147483692" r:id="rId12"/>
    <p:sldLayoutId id="2147483678" r:id="rId13"/>
    <p:sldLayoutId id="2147483693" r:id="rId14"/>
    <p:sldLayoutId id="2147483676" r:id="rId15"/>
    <p:sldLayoutId id="2147483674" r:id="rId16"/>
    <p:sldLayoutId id="2147483680" r:id="rId17"/>
    <p:sldLayoutId id="2147483694" r:id="rId18"/>
    <p:sldLayoutId id="2147483681" r:id="rId19"/>
    <p:sldLayoutId id="2147483682" r:id="rId20"/>
    <p:sldLayoutId id="2147483679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BC7272-A77E-4520-A588-FFB162CA2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5A6854F-173F-4EDF-BEF9-EA3FD93ED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C02BBB-6A14-4AA7-982D-A670A83FE1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A9AD3-0F59-4C93-BC65-D4842E1763CF}" type="datetimeFigureOut">
              <a:rPr lang="ru-RU" smtClean="0"/>
              <a:t>26.12.2023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63C5713-2569-408C-A745-2CF7C27AD8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2787F7D-D9C3-4802-B92F-F2187D0166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C9421-4CDC-4015-9A8C-A6F0F9CF3F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8420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3236CCD-9B28-5CE5-3DDC-C40178E1D1A6}"/>
              </a:ext>
            </a:extLst>
          </p:cNvPr>
          <p:cNvSpPr txBox="1"/>
          <p:nvPr/>
        </p:nvSpPr>
        <p:spPr>
          <a:xfrm>
            <a:off x="6644641" y="862642"/>
            <a:ext cx="5545832" cy="329320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spAutoFit/>
          </a:bodyPr>
          <a:lstStyle/>
          <a:p>
            <a:r>
              <a:rPr lang="ru-RU" sz="5400" b="1" dirty="0">
                <a:solidFill>
                  <a:schemeClr val="bg1"/>
                </a:solidFill>
                <a:ea typeface="+mj-lt"/>
                <a:cs typeface="+mj-lt"/>
              </a:rPr>
              <a:t>Автоматизация работы поликлиники </a:t>
            </a:r>
            <a:br>
              <a:rPr lang="ru-RU" sz="6000" b="1" dirty="0">
                <a:solidFill>
                  <a:schemeClr val="bg1"/>
                </a:solidFill>
                <a:ea typeface="+mj-lt"/>
                <a:cs typeface="+mj-lt"/>
              </a:rPr>
            </a:br>
            <a:r>
              <a:rPr lang="ru-RU" sz="6000" b="1" dirty="0">
                <a:solidFill>
                  <a:schemeClr val="bg1"/>
                </a:solidFill>
                <a:ea typeface="+mj-lt"/>
                <a:cs typeface="+mj-lt"/>
              </a:rPr>
              <a:t> </a:t>
            </a:r>
            <a:r>
              <a:rPr lang="ru-RU" sz="4000" dirty="0">
                <a:solidFill>
                  <a:schemeClr val="bg1"/>
                </a:solidFill>
                <a:ea typeface="+mj-lt"/>
                <a:cs typeface="+mj-lt"/>
              </a:rPr>
              <a:t>Контроль ношения масок в обязательных зонах</a:t>
            </a:r>
            <a:endParaRPr lang="en-US" sz="4000" dirty="0">
              <a:solidFill>
                <a:schemeClr val="bg1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268A85-1841-4275-819A-AB243BFC832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0" r="13950"/>
          <a:stretch>
            <a:fillRect/>
          </a:stretch>
        </p:blipFill>
        <p:spPr>
          <a:xfrm>
            <a:off x="-663112" y="0"/>
            <a:ext cx="7307753" cy="7307753"/>
          </a:xfrm>
        </p:spPr>
      </p:pic>
      <p:sp>
        <p:nvSpPr>
          <p:cNvPr id="12" name="Блок-схема: альтернативный процесс 11">
            <a:extLst>
              <a:ext uri="{FF2B5EF4-FFF2-40B4-BE49-F238E27FC236}">
                <a16:creationId xmlns:a16="http://schemas.microsoft.com/office/drawing/2014/main" id="{63C00792-0122-4FEC-844F-0A5B84B200F2}"/>
              </a:ext>
            </a:extLst>
          </p:cNvPr>
          <p:cNvSpPr/>
          <p:nvPr/>
        </p:nvSpPr>
        <p:spPr>
          <a:xfrm>
            <a:off x="10328564" y="5995357"/>
            <a:ext cx="1496292" cy="42692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073992-93CE-4AAF-A6E2-0E79EA966EEE}"/>
              </a:ext>
            </a:extLst>
          </p:cNvPr>
          <p:cNvSpPr txBox="1"/>
          <p:nvPr/>
        </p:nvSpPr>
        <p:spPr>
          <a:xfrm>
            <a:off x="10429008" y="6024151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Команда № 6</a:t>
            </a:r>
          </a:p>
        </p:txBody>
      </p:sp>
    </p:spTree>
    <p:extLst>
      <p:ext uri="{BB962C8B-B14F-4D97-AF65-F5344CB8AC3E}">
        <p14:creationId xmlns:p14="http://schemas.microsoft.com/office/powerpoint/2010/main" val="699028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4C3ACB-0164-7845-ADE5-96D3BEC8B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03" y="298638"/>
            <a:ext cx="10515600" cy="701731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ru-RU" b="1" dirty="0">
                <a:solidFill>
                  <a:schemeClr val="accent1"/>
                </a:solidFill>
                <a:latin typeface="+mn-lt"/>
              </a:rPr>
              <a:t>НАША КОМАНДА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C2DFD1A4-A2BA-4131-9143-9C232E6C2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76999"/>
          </a:xfrm>
          <a:prstGeom prst="rect">
            <a:avLst/>
          </a:prstGeom>
        </p:spPr>
        <p:txBody>
          <a:bodyPr/>
          <a:lstStyle/>
          <a:p>
            <a:fld id="{373AE3C4-C2A6-4DCD-9963-3D7F259FD580}" type="slidenum">
              <a:rPr lang="ru-RU" smtClean="0">
                <a:latin typeface="+mn-lt"/>
              </a:rPr>
              <a:t>2</a:t>
            </a:fld>
            <a:endParaRPr lang="ru-RU">
              <a:latin typeface="+mn-lt"/>
            </a:endParaRPr>
          </a:p>
        </p:txBody>
      </p:sp>
      <p:sp>
        <p:nvSpPr>
          <p:cNvPr id="7" name="Прямоугольник 89">
            <a:extLst>
              <a:ext uri="{FF2B5EF4-FFF2-40B4-BE49-F238E27FC236}">
                <a16:creationId xmlns:a16="http://schemas.microsoft.com/office/drawing/2014/main" id="{46AE3FAF-EA59-4B48-AFFD-61623945DA29}"/>
              </a:ext>
            </a:extLst>
          </p:cNvPr>
          <p:cNvSpPr/>
          <p:nvPr/>
        </p:nvSpPr>
        <p:spPr>
          <a:xfrm>
            <a:off x="49950" y="4619962"/>
            <a:ext cx="2316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accent1"/>
                </a:solidFill>
                <a:ea typeface="+mn-lt"/>
                <a:cs typeface="+mn-lt"/>
              </a:rPr>
              <a:t>Айгуль </a:t>
            </a:r>
            <a:r>
              <a:rPr lang="ru-RU" sz="2400" b="1" dirty="0" err="1">
                <a:solidFill>
                  <a:schemeClr val="accent1"/>
                </a:solidFill>
                <a:ea typeface="+mn-lt"/>
                <a:cs typeface="+mn-lt"/>
              </a:rPr>
              <a:t>Наилевна</a:t>
            </a:r>
            <a:r>
              <a:rPr lang="ru-RU" sz="2400" b="1" dirty="0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ru-RU" sz="2400" b="1" dirty="0" err="1">
                <a:solidFill>
                  <a:schemeClr val="accent1"/>
                </a:solidFill>
                <a:ea typeface="+mn-lt"/>
                <a:cs typeface="+mn-lt"/>
              </a:rPr>
              <a:t>Ахсянова</a:t>
            </a:r>
            <a:r>
              <a:rPr lang="ru-RU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</a:p>
        </p:txBody>
      </p:sp>
      <p:sp>
        <p:nvSpPr>
          <p:cNvPr id="8" name="Прямоугольник 112">
            <a:extLst>
              <a:ext uri="{FF2B5EF4-FFF2-40B4-BE49-F238E27FC236}">
                <a16:creationId xmlns:a16="http://schemas.microsoft.com/office/drawing/2014/main" id="{9C8909F7-D927-F740-9836-8F8C8156580D}"/>
              </a:ext>
            </a:extLst>
          </p:cNvPr>
          <p:cNvSpPr/>
          <p:nvPr/>
        </p:nvSpPr>
        <p:spPr>
          <a:xfrm>
            <a:off x="4560568" y="4417925"/>
            <a:ext cx="27622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accent1"/>
                </a:solidFill>
                <a:ea typeface="+mn-lt"/>
                <a:cs typeface="+mn-lt"/>
              </a:rPr>
              <a:t>Максим Юрьевич </a:t>
            </a:r>
            <a:r>
              <a:rPr lang="ru-RU" sz="2400" b="1" dirty="0" err="1">
                <a:solidFill>
                  <a:schemeClr val="accent1"/>
                </a:solidFill>
                <a:ea typeface="+mn-lt"/>
                <a:cs typeface="+mn-lt"/>
              </a:rPr>
              <a:t>Журахов</a:t>
            </a:r>
            <a:endParaRPr lang="ru-RU" sz="2400" b="1" dirty="0">
              <a:solidFill>
                <a:schemeClr val="accent1"/>
              </a:solidFill>
              <a:ea typeface="+mn-lt"/>
              <a:cs typeface="+mn-lt"/>
            </a:endParaRPr>
          </a:p>
        </p:txBody>
      </p:sp>
      <p:sp>
        <p:nvSpPr>
          <p:cNvPr id="9" name="Прямоугольник 112">
            <a:extLst>
              <a:ext uri="{FF2B5EF4-FFF2-40B4-BE49-F238E27FC236}">
                <a16:creationId xmlns:a16="http://schemas.microsoft.com/office/drawing/2014/main" id="{5292FC76-8701-CA4C-B6C9-BFDB59F9808E}"/>
              </a:ext>
            </a:extLst>
          </p:cNvPr>
          <p:cNvSpPr/>
          <p:nvPr/>
        </p:nvSpPr>
        <p:spPr>
          <a:xfrm>
            <a:off x="9463055" y="4527629"/>
            <a:ext cx="25607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accent1"/>
                </a:solidFill>
                <a:ea typeface="+mn-lt"/>
                <a:cs typeface="+mn-lt"/>
              </a:rPr>
              <a:t>Таисия Дмитриевна Глазова</a:t>
            </a:r>
            <a:endParaRPr lang="ru-RU" sz="2400" dirty="0">
              <a:solidFill>
                <a:schemeClr val="accent1"/>
              </a:solidFill>
              <a:ea typeface="+mn-lt"/>
              <a:cs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8C78E8-FA72-3645-A91E-C516548C12F3}"/>
              </a:ext>
            </a:extLst>
          </p:cNvPr>
          <p:cNvSpPr txBox="1"/>
          <p:nvPr/>
        </p:nvSpPr>
        <p:spPr>
          <a:xfrm>
            <a:off x="-489191" y="5536996"/>
            <a:ext cx="3699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tx1"/>
                </a:solidFill>
                <a:ea typeface="+mn-lt"/>
                <a:cs typeface="+mn-lt"/>
              </a:rPr>
              <a:t> Руководитель проекта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B3C1B3-F652-4A42-B12A-A61A8AD117F9}"/>
              </a:ext>
            </a:extLst>
          </p:cNvPr>
          <p:cNvSpPr txBox="1"/>
          <p:nvPr/>
        </p:nvSpPr>
        <p:spPr>
          <a:xfrm>
            <a:off x="4744459" y="5452808"/>
            <a:ext cx="2394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tx1"/>
                </a:solidFill>
                <a:ea typeface="+mn-lt"/>
                <a:cs typeface="+mn-lt"/>
              </a:rPr>
              <a:t>Специалист по машинному обучению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0992B8-A65B-734A-B421-CC94F0BBAA24}"/>
              </a:ext>
            </a:extLst>
          </p:cNvPr>
          <p:cNvSpPr txBox="1"/>
          <p:nvPr/>
        </p:nvSpPr>
        <p:spPr>
          <a:xfrm>
            <a:off x="9000988" y="5415774"/>
            <a:ext cx="3574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31"/>
            <a:r>
              <a:rPr lang="ru-RU" sz="2000" dirty="0">
                <a:solidFill>
                  <a:schemeClr val="tx1"/>
                </a:solidFill>
                <a:ea typeface="+mn-lt"/>
                <a:cs typeface="+mn-lt"/>
              </a:rPr>
              <a:t>Разработчик программного обеспечения</a:t>
            </a:r>
            <a:endParaRPr lang="en-US" sz="2000" dirty="0">
              <a:ea typeface="VTB Group Cond Book" panose="020B0506050504020204" pitchFamily="34" charset="77"/>
            </a:endParaRPr>
          </a:p>
        </p:txBody>
      </p:sp>
      <p:sp>
        <p:nvSpPr>
          <p:cNvPr id="41" name="Rectangle 11">
            <a:extLst>
              <a:ext uri="{FF2B5EF4-FFF2-40B4-BE49-F238E27FC236}">
                <a16:creationId xmlns:a16="http://schemas.microsoft.com/office/drawing/2014/main" id="{A5459FF9-5852-4461-8485-C62B3F117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14B856-D354-4817-856D-44D42D4B9FB0}"/>
              </a:ext>
            </a:extLst>
          </p:cNvPr>
          <p:cNvSpPr txBox="1"/>
          <p:nvPr/>
        </p:nvSpPr>
        <p:spPr>
          <a:xfrm>
            <a:off x="2350247" y="3445130"/>
            <a:ext cx="2468072" cy="113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accent1"/>
                </a:solidFill>
                <a:ea typeface="+mn-lt"/>
                <a:cs typeface="+mn-lt"/>
              </a:rPr>
              <a:t>Анна Владимировна </a:t>
            </a:r>
            <a:r>
              <a:rPr lang="ru-RU" sz="2400" b="1" dirty="0" err="1">
                <a:solidFill>
                  <a:schemeClr val="accent1"/>
                </a:solidFill>
                <a:ea typeface="+mn-lt"/>
                <a:cs typeface="+mn-lt"/>
              </a:rPr>
              <a:t>Коломыцева</a:t>
            </a:r>
            <a:endParaRPr lang="ru-RU" sz="2400" dirty="0">
              <a:solidFill>
                <a:schemeClr val="accent1"/>
              </a:solidFill>
            </a:endParaRPr>
          </a:p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E82459-BCA3-4BC3-A62B-4CADF4ECCB46}"/>
              </a:ext>
            </a:extLst>
          </p:cNvPr>
          <p:cNvSpPr txBox="1"/>
          <p:nvPr/>
        </p:nvSpPr>
        <p:spPr>
          <a:xfrm>
            <a:off x="2461504" y="4240466"/>
            <a:ext cx="2045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solidFill>
                  <a:schemeClr val="tx1"/>
                </a:solidFill>
                <a:ea typeface="+mn-lt"/>
                <a:cs typeface="+mn-lt"/>
              </a:rPr>
              <a:t>Специалист по машинному обучению</a:t>
            </a:r>
            <a:endParaRPr lang="ru-RU" dirty="0">
              <a:solidFill>
                <a:schemeClr val="tx1"/>
              </a:solidFill>
            </a:endParaRPr>
          </a:p>
          <a:p>
            <a:pPr algn="ctr"/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8DBBD3-4D6E-4671-897A-41F963F69E3B}"/>
              </a:ext>
            </a:extLst>
          </p:cNvPr>
          <p:cNvSpPr txBox="1"/>
          <p:nvPr/>
        </p:nvSpPr>
        <p:spPr>
          <a:xfrm>
            <a:off x="7074342" y="2983790"/>
            <a:ext cx="2260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accent1"/>
                </a:solidFill>
                <a:ea typeface="+mn-lt"/>
                <a:cs typeface="+mn-lt"/>
              </a:rPr>
              <a:t>Ксения Сергеевна </a:t>
            </a:r>
            <a:r>
              <a:rPr lang="ru-RU" sz="2400" b="1" dirty="0" err="1">
                <a:solidFill>
                  <a:schemeClr val="accent1"/>
                </a:solidFill>
                <a:ea typeface="+mn-lt"/>
                <a:cs typeface="+mn-lt"/>
              </a:rPr>
              <a:t>Шафалович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33F5D3-A9F1-4301-B924-9294F45A5A37}"/>
              </a:ext>
            </a:extLst>
          </p:cNvPr>
          <p:cNvSpPr txBox="1"/>
          <p:nvPr/>
        </p:nvSpPr>
        <p:spPr>
          <a:xfrm>
            <a:off x="7159521" y="3938130"/>
            <a:ext cx="2260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solidFill>
                  <a:schemeClr val="tx1"/>
                </a:solidFill>
                <a:ea typeface="+mn-lt"/>
                <a:cs typeface="+mn-lt"/>
              </a:rPr>
              <a:t>Инженер по аппаратной инфраструктуре</a:t>
            </a:r>
            <a:endParaRPr lang="ru-RU" dirty="0"/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5FAC196A-03A7-4CDC-95ED-320D6981B87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>
          <a:xfrm>
            <a:off x="9646218" y="2094390"/>
            <a:ext cx="2260686" cy="2260686"/>
          </a:xfr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BD99A49E-4393-40B9-847A-11A334D842E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80" b="16680"/>
          <a:stretch>
            <a:fillRect/>
          </a:stretch>
        </p:blipFill>
        <p:spPr>
          <a:xfrm>
            <a:off x="160704" y="2329130"/>
            <a:ext cx="2140316" cy="2140315"/>
          </a:xfr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1BA9AC93-4A20-4765-A86B-55A936D74C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3" b="19262"/>
          <a:stretch/>
        </p:blipFill>
        <p:spPr>
          <a:xfrm>
            <a:off x="2485460" y="1177044"/>
            <a:ext cx="2258999" cy="2251956"/>
          </a:xfrm>
          <a:prstGeom prst="ellipse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E0C2CAF6-C825-4CC4-8D26-22E8EB68867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64259" y="601447"/>
            <a:ext cx="2258999" cy="2258999"/>
          </a:xfr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E40AA3E3-48DE-41F2-A06D-06AE301867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6" r="35131"/>
          <a:stretch/>
        </p:blipFill>
        <p:spPr>
          <a:xfrm>
            <a:off x="5030368" y="2436628"/>
            <a:ext cx="2086304" cy="1981297"/>
          </a:xfrm>
          <a:prstGeom prst="ellipse">
            <a:avLst/>
          </a:prstGeom>
        </p:spPr>
      </p:pic>
      <p:sp>
        <p:nvSpPr>
          <p:cNvPr id="55" name="Блок-схема: альтернативный процесс 54">
            <a:extLst>
              <a:ext uri="{FF2B5EF4-FFF2-40B4-BE49-F238E27FC236}">
                <a16:creationId xmlns:a16="http://schemas.microsoft.com/office/drawing/2014/main" id="{3C21EE39-C028-4010-A71D-89972303DD43}"/>
              </a:ext>
            </a:extLst>
          </p:cNvPr>
          <p:cNvSpPr/>
          <p:nvPr/>
        </p:nvSpPr>
        <p:spPr>
          <a:xfrm>
            <a:off x="10472397" y="228599"/>
            <a:ext cx="1434442" cy="701731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Блок-схема: альтернативный процесс 55">
            <a:extLst>
              <a:ext uri="{FF2B5EF4-FFF2-40B4-BE49-F238E27FC236}">
                <a16:creationId xmlns:a16="http://schemas.microsoft.com/office/drawing/2014/main" id="{2F477A1D-07EC-4E4C-8EFB-31CFC5D5B9B0}"/>
              </a:ext>
            </a:extLst>
          </p:cNvPr>
          <p:cNvSpPr/>
          <p:nvPr/>
        </p:nvSpPr>
        <p:spPr>
          <a:xfrm>
            <a:off x="394855" y="6227618"/>
            <a:ext cx="2403763" cy="40011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585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FE8DDA79-9B22-48D3-AF30-2E5244094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873" y="180110"/>
            <a:ext cx="10556938" cy="1144929"/>
          </a:xfrm>
        </p:spPr>
        <p:txBody>
          <a:bodyPr/>
          <a:lstStyle/>
          <a:p>
            <a:r>
              <a:rPr lang="ru-RU" b="1" dirty="0">
                <a:latin typeface="+mn-lt"/>
              </a:rPr>
              <a:t>П</a:t>
            </a:r>
            <a:r>
              <a:rPr lang="ru-RU" sz="4400" b="1" dirty="0">
                <a:latin typeface="+mn-lt"/>
              </a:rPr>
              <a:t>роект HAL9000: </a:t>
            </a:r>
            <a:br>
              <a:rPr lang="ru-RU" sz="4400" b="1" dirty="0">
                <a:latin typeface="+mn-lt"/>
              </a:rPr>
            </a:br>
            <a:r>
              <a:rPr lang="ru-RU" sz="3200" dirty="0">
                <a:latin typeface="+mn-lt"/>
              </a:rPr>
              <a:t>Автоматизация Контроля Ношения Масок в Поликлинике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0D76AF-6AC1-4D80-93A9-5D0984DF1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>
                <a:latin typeface="+mn-lt"/>
              </a:rPr>
              <a:pPr>
                <a:lnSpc>
                  <a:spcPct val="90000"/>
                </a:lnSpc>
                <a:spcBef>
                  <a:spcPct val="0"/>
                </a:spcBef>
              </a:pPr>
              <a:t>3</a:t>
            </a:fld>
            <a:endParaRPr lang="ru-RU" dirty="0">
              <a:latin typeface="+mn-lt"/>
            </a:endParaRPr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17DC50BE-3904-4439-864B-D62E20B8685B}"/>
              </a:ext>
            </a:extLst>
          </p:cNvPr>
          <p:cNvSpPr txBox="1">
            <a:spLocks/>
          </p:cNvSpPr>
          <p:nvPr/>
        </p:nvSpPr>
        <p:spPr>
          <a:xfrm>
            <a:off x="437479" y="3108053"/>
            <a:ext cx="2583214" cy="4431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800" b="1" dirty="0">
                <a:solidFill>
                  <a:schemeClr val="tx1"/>
                </a:solidFill>
                <a:latin typeface="+mn-lt"/>
              </a:rPr>
              <a:t>Цель </a:t>
            </a:r>
            <a:r>
              <a:rPr lang="ru-RU" sz="3200" b="1" dirty="0">
                <a:solidFill>
                  <a:schemeClr val="tx1"/>
                </a:solidFill>
                <a:latin typeface="+mn-lt"/>
              </a:rPr>
              <a:t>проекта</a:t>
            </a:r>
            <a:r>
              <a:rPr lang="ru-RU" sz="2800" b="1" dirty="0">
                <a:solidFill>
                  <a:schemeClr val="tx1"/>
                </a:solidFill>
                <a:latin typeface="+mn-lt"/>
              </a:rPr>
              <a:t>:</a:t>
            </a:r>
            <a:endParaRPr lang="ru-RU" sz="2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7" name="Oval 49">
            <a:extLst>
              <a:ext uri="{FF2B5EF4-FFF2-40B4-BE49-F238E27FC236}">
                <a16:creationId xmlns:a16="http://schemas.microsoft.com/office/drawing/2014/main" id="{40148CD9-4CE3-4CDD-9B5A-97891EE2DE6C}"/>
              </a:ext>
            </a:extLst>
          </p:cNvPr>
          <p:cNvSpPr/>
          <p:nvPr/>
        </p:nvSpPr>
        <p:spPr>
          <a:xfrm>
            <a:off x="446279" y="1463759"/>
            <a:ext cx="1402079" cy="140207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</a:gradFill>
          <a:ln>
            <a:noFill/>
          </a:ln>
          <a:effectLst>
            <a:outerShdw blurRad="215900" dist="139700" dir="6060000" sx="86000" sy="86000" algn="ctr" rotWithShape="0">
              <a:schemeClr val="tx1">
                <a:lumMod val="75000"/>
                <a:lumOff val="25000"/>
                <a:alpha val="4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 sz="3200" dirty="0">
              <a:solidFill>
                <a:srgbClr val="FFFFFF"/>
              </a:solidFill>
              <a:ea typeface="VTB Group Cond Book" panose="020B0506050504020204" pitchFamily="34" charset="-52"/>
            </a:endParaRPr>
          </a:p>
        </p:txBody>
      </p:sp>
      <p:grpSp>
        <p:nvGrpSpPr>
          <p:cNvPr id="3" name="Рисунок 30">
            <a:extLst>
              <a:ext uri="{FF2B5EF4-FFF2-40B4-BE49-F238E27FC236}">
                <a16:creationId xmlns:a16="http://schemas.microsoft.com/office/drawing/2014/main" id="{9B78991B-2679-41CC-9007-A0B54AD83B1A}"/>
              </a:ext>
            </a:extLst>
          </p:cNvPr>
          <p:cNvGrpSpPr/>
          <p:nvPr/>
        </p:nvGrpSpPr>
        <p:grpSpPr>
          <a:xfrm>
            <a:off x="812816" y="1822306"/>
            <a:ext cx="657458" cy="657459"/>
            <a:chOff x="1837843" y="2152517"/>
            <a:chExt cx="657458" cy="657459"/>
          </a:xfrm>
          <a:solidFill>
            <a:schemeClr val="bg1"/>
          </a:solidFill>
        </p:grpSpPr>
        <p:sp>
          <p:nvSpPr>
            <p:cNvPr id="4" name="Полилиния: фигура 3">
              <a:extLst>
                <a:ext uri="{FF2B5EF4-FFF2-40B4-BE49-F238E27FC236}">
                  <a16:creationId xmlns:a16="http://schemas.microsoft.com/office/drawing/2014/main" id="{0AA16D44-E0B5-4BFE-BCC9-D9729DFCFCA0}"/>
                </a:ext>
              </a:extLst>
            </p:cNvPr>
            <p:cNvSpPr/>
            <p:nvPr/>
          </p:nvSpPr>
          <p:spPr>
            <a:xfrm>
              <a:off x="1837843" y="2152517"/>
              <a:ext cx="657458" cy="657459"/>
            </a:xfrm>
            <a:custGeom>
              <a:avLst/>
              <a:gdLst>
                <a:gd name="connsiteX0" fmla="*/ 582387 w 657458"/>
                <a:gd name="connsiteY0" fmla="*/ 75179 h 657459"/>
                <a:gd name="connsiteX1" fmla="*/ 400858 w 657458"/>
                <a:gd name="connsiteY1" fmla="*/ 0 h 657459"/>
                <a:gd name="connsiteX2" fmla="*/ 219328 w 657458"/>
                <a:gd name="connsiteY2" fmla="*/ 75179 h 657459"/>
                <a:gd name="connsiteX3" fmla="*/ 183236 w 657458"/>
                <a:gd name="connsiteY3" fmla="*/ 392883 h 657459"/>
                <a:gd name="connsiteX4" fmla="*/ 16830 w 657458"/>
                <a:gd name="connsiteY4" fmla="*/ 559260 h 657459"/>
                <a:gd name="connsiteX5" fmla="*/ 16830 w 657458"/>
                <a:gd name="connsiteY5" fmla="*/ 640633 h 657459"/>
                <a:gd name="connsiteX6" fmla="*/ 57523 w 657458"/>
                <a:gd name="connsiteY6" fmla="*/ 657459 h 657459"/>
                <a:gd name="connsiteX7" fmla="*/ 98216 w 657458"/>
                <a:gd name="connsiteY7" fmla="*/ 640633 h 657459"/>
                <a:gd name="connsiteX8" fmla="*/ 264625 w 657458"/>
                <a:gd name="connsiteY8" fmla="*/ 474255 h 657459"/>
                <a:gd name="connsiteX9" fmla="*/ 400859 w 657458"/>
                <a:gd name="connsiteY9" fmla="*/ 513228 h 657459"/>
                <a:gd name="connsiteX10" fmla="*/ 582388 w 657458"/>
                <a:gd name="connsiteY10" fmla="*/ 438169 h 657459"/>
                <a:gd name="connsiteX11" fmla="*/ 582387 w 657458"/>
                <a:gd name="connsiteY11" fmla="*/ 75179 h 657459"/>
                <a:gd name="connsiteX12" fmla="*/ 70971 w 657458"/>
                <a:gd name="connsiteY12" fmla="*/ 613393 h 657459"/>
                <a:gd name="connsiteX13" fmla="*/ 44076 w 657458"/>
                <a:gd name="connsiteY13" fmla="*/ 613393 h 657459"/>
                <a:gd name="connsiteX14" fmla="*/ 44076 w 657458"/>
                <a:gd name="connsiteY14" fmla="*/ 586501 h 657459"/>
                <a:gd name="connsiteX15" fmla="*/ 206381 w 657458"/>
                <a:gd name="connsiteY15" fmla="*/ 424227 h 657459"/>
                <a:gd name="connsiteX16" fmla="*/ 219330 w 657458"/>
                <a:gd name="connsiteY16" fmla="*/ 438171 h 657459"/>
                <a:gd name="connsiteX17" fmla="*/ 233276 w 657458"/>
                <a:gd name="connsiteY17" fmla="*/ 451118 h 657459"/>
                <a:gd name="connsiteX18" fmla="*/ 70971 w 657458"/>
                <a:gd name="connsiteY18" fmla="*/ 613393 h 657459"/>
                <a:gd name="connsiteX19" fmla="*/ 555142 w 657458"/>
                <a:gd name="connsiteY19" fmla="*/ 410930 h 657459"/>
                <a:gd name="connsiteX20" fmla="*/ 246576 w 657458"/>
                <a:gd name="connsiteY20" fmla="*/ 410930 h 657459"/>
                <a:gd name="connsiteX21" fmla="*/ 246576 w 657458"/>
                <a:gd name="connsiteY21" fmla="*/ 102420 h 657459"/>
                <a:gd name="connsiteX22" fmla="*/ 400859 w 657458"/>
                <a:gd name="connsiteY22" fmla="*/ 38524 h 657459"/>
                <a:gd name="connsiteX23" fmla="*/ 555142 w 657458"/>
                <a:gd name="connsiteY23" fmla="*/ 102420 h 657459"/>
                <a:gd name="connsiteX24" fmla="*/ 555142 w 657458"/>
                <a:gd name="connsiteY24" fmla="*/ 410930 h 65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57458" h="657459">
                  <a:moveTo>
                    <a:pt x="582387" y="75179"/>
                  </a:moveTo>
                  <a:cubicBezTo>
                    <a:pt x="533899" y="26699"/>
                    <a:pt x="469431" y="0"/>
                    <a:pt x="400858" y="0"/>
                  </a:cubicBezTo>
                  <a:cubicBezTo>
                    <a:pt x="332286" y="0"/>
                    <a:pt x="267817" y="26699"/>
                    <a:pt x="219328" y="75179"/>
                  </a:cubicBezTo>
                  <a:cubicBezTo>
                    <a:pt x="133219" y="161273"/>
                    <a:pt x="121191" y="293810"/>
                    <a:pt x="183236" y="392883"/>
                  </a:cubicBezTo>
                  <a:lnTo>
                    <a:pt x="16830" y="559260"/>
                  </a:lnTo>
                  <a:cubicBezTo>
                    <a:pt x="-5610" y="581695"/>
                    <a:pt x="-5610" y="618198"/>
                    <a:pt x="16830" y="640633"/>
                  </a:cubicBezTo>
                  <a:cubicBezTo>
                    <a:pt x="28049" y="651851"/>
                    <a:pt x="42785" y="657459"/>
                    <a:pt x="57523" y="657459"/>
                  </a:cubicBezTo>
                  <a:cubicBezTo>
                    <a:pt x="72260" y="657459"/>
                    <a:pt x="86997" y="651851"/>
                    <a:pt x="98216" y="640633"/>
                  </a:cubicBezTo>
                  <a:lnTo>
                    <a:pt x="264625" y="474255"/>
                  </a:lnTo>
                  <a:cubicBezTo>
                    <a:pt x="306123" y="500234"/>
                    <a:pt x="353490" y="513228"/>
                    <a:pt x="400859" y="513228"/>
                  </a:cubicBezTo>
                  <a:cubicBezTo>
                    <a:pt x="466600" y="513228"/>
                    <a:pt x="532341" y="488208"/>
                    <a:pt x="582388" y="438169"/>
                  </a:cubicBezTo>
                  <a:cubicBezTo>
                    <a:pt x="682483" y="338093"/>
                    <a:pt x="682483" y="175256"/>
                    <a:pt x="582387" y="75179"/>
                  </a:cubicBezTo>
                  <a:close/>
                  <a:moveTo>
                    <a:pt x="70971" y="613393"/>
                  </a:moveTo>
                  <a:cubicBezTo>
                    <a:pt x="63557" y="620807"/>
                    <a:pt x="51491" y="620806"/>
                    <a:pt x="44076" y="613393"/>
                  </a:cubicBezTo>
                  <a:cubicBezTo>
                    <a:pt x="36660" y="605978"/>
                    <a:pt x="36660" y="593914"/>
                    <a:pt x="44076" y="586501"/>
                  </a:cubicBezTo>
                  <a:lnTo>
                    <a:pt x="206381" y="424227"/>
                  </a:lnTo>
                  <a:cubicBezTo>
                    <a:pt x="210495" y="428993"/>
                    <a:pt x="214807" y="433648"/>
                    <a:pt x="219330" y="438171"/>
                  </a:cubicBezTo>
                  <a:cubicBezTo>
                    <a:pt x="223854" y="442693"/>
                    <a:pt x="228508" y="447004"/>
                    <a:pt x="233276" y="451118"/>
                  </a:cubicBezTo>
                  <a:lnTo>
                    <a:pt x="70971" y="613393"/>
                  </a:lnTo>
                  <a:close/>
                  <a:moveTo>
                    <a:pt x="555142" y="410930"/>
                  </a:moveTo>
                  <a:cubicBezTo>
                    <a:pt x="470071" y="495983"/>
                    <a:pt x="331649" y="495986"/>
                    <a:pt x="246576" y="410930"/>
                  </a:cubicBezTo>
                  <a:cubicBezTo>
                    <a:pt x="161504" y="325874"/>
                    <a:pt x="161504" y="187476"/>
                    <a:pt x="246576" y="102420"/>
                  </a:cubicBezTo>
                  <a:cubicBezTo>
                    <a:pt x="287786" y="61217"/>
                    <a:pt x="342579" y="38524"/>
                    <a:pt x="400859" y="38524"/>
                  </a:cubicBezTo>
                  <a:cubicBezTo>
                    <a:pt x="459140" y="38524"/>
                    <a:pt x="513932" y="61217"/>
                    <a:pt x="555142" y="102420"/>
                  </a:cubicBezTo>
                  <a:cubicBezTo>
                    <a:pt x="640214" y="187476"/>
                    <a:pt x="640214" y="325874"/>
                    <a:pt x="555142" y="41093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Полилиния: фигура 4">
              <a:extLst>
                <a:ext uri="{FF2B5EF4-FFF2-40B4-BE49-F238E27FC236}">
                  <a16:creationId xmlns:a16="http://schemas.microsoft.com/office/drawing/2014/main" id="{60E78C45-4434-41E2-9F5A-DA8407F61FB2}"/>
                </a:ext>
              </a:extLst>
            </p:cNvPr>
            <p:cNvSpPr/>
            <p:nvPr/>
          </p:nvSpPr>
          <p:spPr>
            <a:xfrm>
              <a:off x="2107284" y="2391213"/>
              <a:ext cx="258091" cy="38525"/>
            </a:xfrm>
            <a:custGeom>
              <a:avLst/>
              <a:gdLst>
                <a:gd name="connsiteX0" fmla="*/ 238826 w 258091"/>
                <a:gd name="connsiteY0" fmla="*/ 0 h 38525"/>
                <a:gd name="connsiteX1" fmla="*/ 19265 w 258091"/>
                <a:gd name="connsiteY1" fmla="*/ 0 h 38525"/>
                <a:gd name="connsiteX2" fmla="*/ 0 w 258091"/>
                <a:gd name="connsiteY2" fmla="*/ 19263 h 38525"/>
                <a:gd name="connsiteX3" fmla="*/ 19265 w 258091"/>
                <a:gd name="connsiteY3" fmla="*/ 38526 h 38525"/>
                <a:gd name="connsiteX4" fmla="*/ 238826 w 258091"/>
                <a:gd name="connsiteY4" fmla="*/ 38526 h 38525"/>
                <a:gd name="connsiteX5" fmla="*/ 258091 w 258091"/>
                <a:gd name="connsiteY5" fmla="*/ 19263 h 38525"/>
                <a:gd name="connsiteX6" fmla="*/ 238826 w 258091"/>
                <a:gd name="connsiteY6" fmla="*/ 0 h 3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8091" h="38525">
                  <a:moveTo>
                    <a:pt x="238826" y="0"/>
                  </a:moveTo>
                  <a:lnTo>
                    <a:pt x="19265" y="0"/>
                  </a:lnTo>
                  <a:cubicBezTo>
                    <a:pt x="8625" y="0"/>
                    <a:pt x="0" y="8624"/>
                    <a:pt x="0" y="19263"/>
                  </a:cubicBezTo>
                  <a:cubicBezTo>
                    <a:pt x="0" y="29902"/>
                    <a:pt x="8625" y="38526"/>
                    <a:pt x="19265" y="38526"/>
                  </a:cubicBezTo>
                  <a:lnTo>
                    <a:pt x="238826" y="38526"/>
                  </a:lnTo>
                  <a:cubicBezTo>
                    <a:pt x="249466" y="38526"/>
                    <a:pt x="258091" y="29902"/>
                    <a:pt x="258091" y="19263"/>
                  </a:cubicBezTo>
                  <a:cubicBezTo>
                    <a:pt x="258091" y="8624"/>
                    <a:pt x="249466" y="0"/>
                    <a:pt x="238826" y="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: фигура 34">
              <a:extLst>
                <a:ext uri="{FF2B5EF4-FFF2-40B4-BE49-F238E27FC236}">
                  <a16:creationId xmlns:a16="http://schemas.microsoft.com/office/drawing/2014/main" id="{369F4B25-273E-466E-BF77-C56252A06C41}"/>
                </a:ext>
              </a:extLst>
            </p:cNvPr>
            <p:cNvSpPr/>
            <p:nvPr/>
          </p:nvSpPr>
          <p:spPr>
            <a:xfrm>
              <a:off x="2107284" y="2322445"/>
              <a:ext cx="258091" cy="38525"/>
            </a:xfrm>
            <a:custGeom>
              <a:avLst/>
              <a:gdLst>
                <a:gd name="connsiteX0" fmla="*/ 238826 w 258091"/>
                <a:gd name="connsiteY0" fmla="*/ 0 h 38525"/>
                <a:gd name="connsiteX1" fmla="*/ 19265 w 258091"/>
                <a:gd name="connsiteY1" fmla="*/ 0 h 38525"/>
                <a:gd name="connsiteX2" fmla="*/ 0 w 258091"/>
                <a:gd name="connsiteY2" fmla="*/ 19263 h 38525"/>
                <a:gd name="connsiteX3" fmla="*/ 19265 w 258091"/>
                <a:gd name="connsiteY3" fmla="*/ 38526 h 38525"/>
                <a:gd name="connsiteX4" fmla="*/ 238826 w 258091"/>
                <a:gd name="connsiteY4" fmla="*/ 38526 h 38525"/>
                <a:gd name="connsiteX5" fmla="*/ 258091 w 258091"/>
                <a:gd name="connsiteY5" fmla="*/ 19263 h 38525"/>
                <a:gd name="connsiteX6" fmla="*/ 238826 w 258091"/>
                <a:gd name="connsiteY6" fmla="*/ 0 h 3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8091" h="38525">
                  <a:moveTo>
                    <a:pt x="238826" y="0"/>
                  </a:moveTo>
                  <a:lnTo>
                    <a:pt x="19265" y="0"/>
                  </a:lnTo>
                  <a:cubicBezTo>
                    <a:pt x="8625" y="0"/>
                    <a:pt x="0" y="8624"/>
                    <a:pt x="0" y="19263"/>
                  </a:cubicBezTo>
                  <a:cubicBezTo>
                    <a:pt x="0" y="29902"/>
                    <a:pt x="8625" y="38526"/>
                    <a:pt x="19265" y="38526"/>
                  </a:cubicBezTo>
                  <a:lnTo>
                    <a:pt x="238826" y="38526"/>
                  </a:lnTo>
                  <a:cubicBezTo>
                    <a:pt x="249466" y="38526"/>
                    <a:pt x="258091" y="29902"/>
                    <a:pt x="258091" y="19263"/>
                  </a:cubicBezTo>
                  <a:cubicBezTo>
                    <a:pt x="258091" y="8625"/>
                    <a:pt x="249466" y="0"/>
                    <a:pt x="238826" y="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: фигура 35">
              <a:extLst>
                <a:ext uri="{FF2B5EF4-FFF2-40B4-BE49-F238E27FC236}">
                  <a16:creationId xmlns:a16="http://schemas.microsoft.com/office/drawing/2014/main" id="{64084864-5C9E-4311-8C61-60F0A6ED6771}"/>
                </a:ext>
              </a:extLst>
            </p:cNvPr>
            <p:cNvSpPr/>
            <p:nvPr/>
          </p:nvSpPr>
          <p:spPr>
            <a:xfrm>
              <a:off x="2107284" y="2459980"/>
              <a:ext cx="172879" cy="38525"/>
            </a:xfrm>
            <a:custGeom>
              <a:avLst/>
              <a:gdLst>
                <a:gd name="connsiteX0" fmla="*/ 153614 w 172879"/>
                <a:gd name="connsiteY0" fmla="*/ 0 h 38525"/>
                <a:gd name="connsiteX1" fmla="*/ 19265 w 172879"/>
                <a:gd name="connsiteY1" fmla="*/ 0 h 38525"/>
                <a:gd name="connsiteX2" fmla="*/ 0 w 172879"/>
                <a:gd name="connsiteY2" fmla="*/ 19263 h 38525"/>
                <a:gd name="connsiteX3" fmla="*/ 19265 w 172879"/>
                <a:gd name="connsiteY3" fmla="*/ 38526 h 38525"/>
                <a:gd name="connsiteX4" fmla="*/ 153614 w 172879"/>
                <a:gd name="connsiteY4" fmla="*/ 38526 h 38525"/>
                <a:gd name="connsiteX5" fmla="*/ 172880 w 172879"/>
                <a:gd name="connsiteY5" fmla="*/ 19263 h 38525"/>
                <a:gd name="connsiteX6" fmla="*/ 153614 w 172879"/>
                <a:gd name="connsiteY6" fmla="*/ 0 h 3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879" h="38525">
                  <a:moveTo>
                    <a:pt x="153614" y="0"/>
                  </a:moveTo>
                  <a:lnTo>
                    <a:pt x="19265" y="0"/>
                  </a:lnTo>
                  <a:cubicBezTo>
                    <a:pt x="8625" y="0"/>
                    <a:pt x="0" y="8624"/>
                    <a:pt x="0" y="19263"/>
                  </a:cubicBezTo>
                  <a:cubicBezTo>
                    <a:pt x="0" y="29902"/>
                    <a:pt x="8625" y="38526"/>
                    <a:pt x="19265" y="38526"/>
                  </a:cubicBezTo>
                  <a:lnTo>
                    <a:pt x="153614" y="38526"/>
                  </a:lnTo>
                  <a:cubicBezTo>
                    <a:pt x="164254" y="38526"/>
                    <a:pt x="172880" y="29902"/>
                    <a:pt x="172880" y="19263"/>
                  </a:cubicBezTo>
                  <a:cubicBezTo>
                    <a:pt x="172880" y="8624"/>
                    <a:pt x="164254" y="0"/>
                    <a:pt x="153614" y="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: фигура 36">
              <a:extLst>
                <a:ext uri="{FF2B5EF4-FFF2-40B4-BE49-F238E27FC236}">
                  <a16:creationId xmlns:a16="http://schemas.microsoft.com/office/drawing/2014/main" id="{9EC2AD4E-2195-4E9E-9545-B46BB08CA853}"/>
                </a:ext>
              </a:extLst>
            </p:cNvPr>
            <p:cNvSpPr/>
            <p:nvPr/>
          </p:nvSpPr>
          <p:spPr>
            <a:xfrm>
              <a:off x="2309575" y="2459980"/>
              <a:ext cx="55799" cy="38525"/>
            </a:xfrm>
            <a:custGeom>
              <a:avLst/>
              <a:gdLst>
                <a:gd name="connsiteX0" fmla="*/ 36534 w 55799"/>
                <a:gd name="connsiteY0" fmla="*/ 0 h 38525"/>
                <a:gd name="connsiteX1" fmla="*/ 19265 w 55799"/>
                <a:gd name="connsiteY1" fmla="*/ 0 h 38525"/>
                <a:gd name="connsiteX2" fmla="*/ 0 w 55799"/>
                <a:gd name="connsiteY2" fmla="*/ 19263 h 38525"/>
                <a:gd name="connsiteX3" fmla="*/ 19265 w 55799"/>
                <a:gd name="connsiteY3" fmla="*/ 38526 h 38525"/>
                <a:gd name="connsiteX4" fmla="*/ 36534 w 55799"/>
                <a:gd name="connsiteY4" fmla="*/ 38526 h 38525"/>
                <a:gd name="connsiteX5" fmla="*/ 55799 w 55799"/>
                <a:gd name="connsiteY5" fmla="*/ 19263 h 38525"/>
                <a:gd name="connsiteX6" fmla="*/ 36534 w 55799"/>
                <a:gd name="connsiteY6" fmla="*/ 0 h 3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799" h="38525">
                  <a:moveTo>
                    <a:pt x="36534" y="0"/>
                  </a:moveTo>
                  <a:lnTo>
                    <a:pt x="19265" y="0"/>
                  </a:lnTo>
                  <a:cubicBezTo>
                    <a:pt x="8625" y="0"/>
                    <a:pt x="0" y="8624"/>
                    <a:pt x="0" y="19263"/>
                  </a:cubicBezTo>
                  <a:cubicBezTo>
                    <a:pt x="0" y="29902"/>
                    <a:pt x="8625" y="38526"/>
                    <a:pt x="19265" y="38526"/>
                  </a:cubicBezTo>
                  <a:lnTo>
                    <a:pt x="36534" y="38526"/>
                  </a:lnTo>
                  <a:cubicBezTo>
                    <a:pt x="47174" y="38526"/>
                    <a:pt x="55799" y="29902"/>
                    <a:pt x="55799" y="19263"/>
                  </a:cubicBezTo>
                  <a:cubicBezTo>
                    <a:pt x="55799" y="8624"/>
                    <a:pt x="47174" y="0"/>
                    <a:pt x="36534" y="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1" name="Объект 2">
            <a:extLst>
              <a:ext uri="{FF2B5EF4-FFF2-40B4-BE49-F238E27FC236}">
                <a16:creationId xmlns:a16="http://schemas.microsoft.com/office/drawing/2014/main" id="{5AB61489-A1D4-4128-91DB-0C5B28B74577}"/>
              </a:ext>
            </a:extLst>
          </p:cNvPr>
          <p:cNvSpPr txBox="1">
            <a:spLocks/>
          </p:cNvSpPr>
          <p:nvPr/>
        </p:nvSpPr>
        <p:spPr>
          <a:xfrm>
            <a:off x="4543770" y="3126615"/>
            <a:ext cx="2883048" cy="9592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ru-RU" sz="3200" b="1" dirty="0">
                <a:solidFill>
                  <a:schemeClr val="tx1"/>
                </a:solidFill>
                <a:latin typeface="+mn-lt"/>
              </a:rPr>
              <a:t>Задачи</a:t>
            </a:r>
            <a:r>
              <a:rPr lang="ru-RU" sz="3600" b="1" dirty="0">
                <a:solidFill>
                  <a:schemeClr val="tx1"/>
                </a:solidFill>
                <a:latin typeface="+mn-lt"/>
              </a:rPr>
              <a:t>:</a:t>
            </a:r>
            <a:endParaRPr lang="ru-RU" sz="3600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  <a:defRPr/>
            </a:pPr>
            <a:endParaRPr lang="ru-RU" sz="2400" dirty="0">
              <a:solidFill>
                <a:schemeClr val="tx1"/>
              </a:solidFill>
              <a:latin typeface="+mn-lt"/>
              <a:ea typeface="VTB Group Cond Book" panose="020B0506050504020204" pitchFamily="34" charset="77"/>
            </a:endParaRPr>
          </a:p>
        </p:txBody>
      </p:sp>
      <p:sp>
        <p:nvSpPr>
          <p:cNvPr id="28" name="Oval 50">
            <a:extLst>
              <a:ext uri="{FF2B5EF4-FFF2-40B4-BE49-F238E27FC236}">
                <a16:creationId xmlns:a16="http://schemas.microsoft.com/office/drawing/2014/main" id="{1C5B272B-02CB-4F02-B9AE-D115C1C75119}"/>
              </a:ext>
            </a:extLst>
          </p:cNvPr>
          <p:cNvSpPr/>
          <p:nvPr/>
        </p:nvSpPr>
        <p:spPr>
          <a:xfrm>
            <a:off x="4543770" y="1463759"/>
            <a:ext cx="1402079" cy="1402079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215900" dist="139700" dir="6060000" sx="86000" sy="86000" algn="ctr" rotWithShape="0">
              <a:schemeClr val="tx1">
                <a:lumMod val="75000"/>
                <a:lumOff val="25000"/>
                <a:alpha val="4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 sz="3200">
              <a:solidFill>
                <a:srgbClr val="FFFFFF"/>
              </a:solidFill>
              <a:ea typeface="VTB Group Cond Book" panose="020B0506050504020204" pitchFamily="34" charset="-52"/>
            </a:endParaRPr>
          </a:p>
        </p:txBody>
      </p:sp>
      <p:grpSp>
        <p:nvGrpSpPr>
          <p:cNvPr id="38" name="Рисунок 31">
            <a:extLst>
              <a:ext uri="{FF2B5EF4-FFF2-40B4-BE49-F238E27FC236}">
                <a16:creationId xmlns:a16="http://schemas.microsoft.com/office/drawing/2014/main" id="{C4843468-E259-4105-AA61-51CBB633EF18}"/>
              </a:ext>
            </a:extLst>
          </p:cNvPr>
          <p:cNvGrpSpPr/>
          <p:nvPr/>
        </p:nvGrpSpPr>
        <p:grpSpPr>
          <a:xfrm>
            <a:off x="4914474" y="1822306"/>
            <a:ext cx="657459" cy="657459"/>
            <a:chOff x="5765664" y="2152517"/>
            <a:chExt cx="657459" cy="657459"/>
          </a:xfrm>
          <a:solidFill>
            <a:schemeClr val="bg1"/>
          </a:solidFill>
        </p:grpSpPr>
        <p:sp>
          <p:nvSpPr>
            <p:cNvPr id="39" name="Полилиния: фигура 38">
              <a:extLst>
                <a:ext uri="{FF2B5EF4-FFF2-40B4-BE49-F238E27FC236}">
                  <a16:creationId xmlns:a16="http://schemas.microsoft.com/office/drawing/2014/main" id="{E4384F2B-EC5D-4323-82CC-E568798D2EAD}"/>
                </a:ext>
              </a:extLst>
            </p:cNvPr>
            <p:cNvSpPr/>
            <p:nvPr/>
          </p:nvSpPr>
          <p:spPr>
            <a:xfrm>
              <a:off x="5765963" y="2401018"/>
              <a:ext cx="657139" cy="408957"/>
            </a:xfrm>
            <a:custGeom>
              <a:avLst/>
              <a:gdLst>
                <a:gd name="connsiteX0" fmla="*/ 592608 w 657139"/>
                <a:gd name="connsiteY0" fmla="*/ 0 h 408957"/>
                <a:gd name="connsiteX1" fmla="*/ 64530 w 657139"/>
                <a:gd name="connsiteY1" fmla="*/ 0 h 408957"/>
                <a:gd name="connsiteX2" fmla="*/ 0 w 657139"/>
                <a:gd name="connsiteY2" fmla="*/ 64472 h 408957"/>
                <a:gd name="connsiteX3" fmla="*/ 0 w 657139"/>
                <a:gd name="connsiteY3" fmla="*/ 344484 h 408957"/>
                <a:gd name="connsiteX4" fmla="*/ 64530 w 657139"/>
                <a:gd name="connsiteY4" fmla="*/ 408957 h 408957"/>
                <a:gd name="connsiteX5" fmla="*/ 592608 w 657139"/>
                <a:gd name="connsiteY5" fmla="*/ 408957 h 408957"/>
                <a:gd name="connsiteX6" fmla="*/ 657139 w 657139"/>
                <a:gd name="connsiteY6" fmla="*/ 344485 h 408957"/>
                <a:gd name="connsiteX7" fmla="*/ 657139 w 657139"/>
                <a:gd name="connsiteY7" fmla="*/ 64472 h 408957"/>
                <a:gd name="connsiteX8" fmla="*/ 592608 w 657139"/>
                <a:gd name="connsiteY8" fmla="*/ 0 h 408957"/>
                <a:gd name="connsiteX9" fmla="*/ 40567 w 657139"/>
                <a:gd name="connsiteY9" fmla="*/ 54466 h 408957"/>
                <a:gd name="connsiteX10" fmla="*/ 148398 w 657139"/>
                <a:gd name="connsiteY10" fmla="*/ 119040 h 408957"/>
                <a:gd name="connsiteX11" fmla="*/ 38558 w 657139"/>
                <a:gd name="connsiteY11" fmla="*/ 228978 h 408957"/>
                <a:gd name="connsiteX12" fmla="*/ 38558 w 657139"/>
                <a:gd name="connsiteY12" fmla="*/ 64472 h 408957"/>
                <a:gd name="connsiteX13" fmla="*/ 40567 w 657139"/>
                <a:gd name="connsiteY13" fmla="*/ 54466 h 408957"/>
                <a:gd name="connsiteX14" fmla="*/ 88943 w 657139"/>
                <a:gd name="connsiteY14" fmla="*/ 38523 h 408957"/>
                <a:gd name="connsiteX15" fmla="*/ 568196 w 657139"/>
                <a:gd name="connsiteY15" fmla="*/ 38523 h 408957"/>
                <a:gd name="connsiteX16" fmla="*/ 329219 w 657139"/>
                <a:gd name="connsiteY16" fmla="*/ 181633 h 408957"/>
                <a:gd name="connsiteX17" fmla="*/ 327921 w 657139"/>
                <a:gd name="connsiteY17" fmla="*/ 181633 h 408957"/>
                <a:gd name="connsiteX18" fmla="*/ 88943 w 657139"/>
                <a:gd name="connsiteY18" fmla="*/ 38523 h 408957"/>
                <a:gd name="connsiteX19" fmla="*/ 616573 w 657139"/>
                <a:gd name="connsiteY19" fmla="*/ 54466 h 408957"/>
                <a:gd name="connsiteX20" fmla="*/ 618582 w 657139"/>
                <a:gd name="connsiteY20" fmla="*/ 64472 h 408957"/>
                <a:gd name="connsiteX21" fmla="*/ 618582 w 657139"/>
                <a:gd name="connsiteY21" fmla="*/ 229863 h 408957"/>
                <a:gd name="connsiteX22" fmla="*/ 508189 w 657139"/>
                <a:gd name="connsiteY22" fmla="*/ 119371 h 408957"/>
                <a:gd name="connsiteX23" fmla="*/ 616573 w 657139"/>
                <a:gd name="connsiteY23" fmla="*/ 54466 h 408957"/>
                <a:gd name="connsiteX24" fmla="*/ 592608 w 657139"/>
                <a:gd name="connsiteY24" fmla="*/ 370434 h 408957"/>
                <a:gd name="connsiteX25" fmla="*/ 64530 w 657139"/>
                <a:gd name="connsiteY25" fmla="*/ 370434 h 408957"/>
                <a:gd name="connsiteX26" fmla="*/ 38558 w 657139"/>
                <a:gd name="connsiteY26" fmla="*/ 344485 h 408957"/>
                <a:gd name="connsiteX27" fmla="*/ 38558 w 657139"/>
                <a:gd name="connsiteY27" fmla="*/ 283509 h 408957"/>
                <a:gd name="connsiteX28" fmla="*/ 182483 w 657139"/>
                <a:gd name="connsiteY28" fmla="*/ 139453 h 408957"/>
                <a:gd name="connsiteX29" fmla="*/ 308098 w 657139"/>
                <a:gd name="connsiteY29" fmla="*/ 214676 h 408957"/>
                <a:gd name="connsiteX30" fmla="*/ 328570 w 657139"/>
                <a:gd name="connsiteY30" fmla="*/ 220348 h 408957"/>
                <a:gd name="connsiteX31" fmla="*/ 349043 w 657139"/>
                <a:gd name="connsiteY31" fmla="*/ 214676 h 408957"/>
                <a:gd name="connsiteX32" fmla="*/ 474104 w 657139"/>
                <a:gd name="connsiteY32" fmla="*/ 139785 h 408957"/>
                <a:gd name="connsiteX33" fmla="*/ 618583 w 657139"/>
                <a:gd name="connsiteY33" fmla="*/ 284393 h 408957"/>
                <a:gd name="connsiteX34" fmla="*/ 618583 w 657139"/>
                <a:gd name="connsiteY34" fmla="*/ 344485 h 408957"/>
                <a:gd name="connsiteX35" fmla="*/ 592608 w 657139"/>
                <a:gd name="connsiteY35" fmla="*/ 370434 h 408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57139" h="408957">
                  <a:moveTo>
                    <a:pt x="592608" y="0"/>
                  </a:moveTo>
                  <a:lnTo>
                    <a:pt x="64530" y="0"/>
                  </a:lnTo>
                  <a:cubicBezTo>
                    <a:pt x="28949" y="0"/>
                    <a:pt x="0" y="28922"/>
                    <a:pt x="0" y="64472"/>
                  </a:cubicBezTo>
                  <a:lnTo>
                    <a:pt x="0" y="344484"/>
                  </a:lnTo>
                  <a:cubicBezTo>
                    <a:pt x="0" y="380036"/>
                    <a:pt x="28949" y="408957"/>
                    <a:pt x="64530" y="408957"/>
                  </a:cubicBezTo>
                  <a:lnTo>
                    <a:pt x="592608" y="408957"/>
                  </a:lnTo>
                  <a:cubicBezTo>
                    <a:pt x="628191" y="408957"/>
                    <a:pt x="657139" y="380036"/>
                    <a:pt x="657139" y="344485"/>
                  </a:cubicBezTo>
                  <a:lnTo>
                    <a:pt x="657139" y="64472"/>
                  </a:lnTo>
                  <a:cubicBezTo>
                    <a:pt x="657139" y="28922"/>
                    <a:pt x="628191" y="0"/>
                    <a:pt x="592608" y="0"/>
                  </a:cubicBezTo>
                  <a:close/>
                  <a:moveTo>
                    <a:pt x="40567" y="54466"/>
                  </a:moveTo>
                  <a:lnTo>
                    <a:pt x="148398" y="119040"/>
                  </a:lnTo>
                  <a:lnTo>
                    <a:pt x="38558" y="228978"/>
                  </a:lnTo>
                  <a:lnTo>
                    <a:pt x="38558" y="64472"/>
                  </a:lnTo>
                  <a:cubicBezTo>
                    <a:pt x="38558" y="60928"/>
                    <a:pt x="39273" y="57547"/>
                    <a:pt x="40567" y="54466"/>
                  </a:cubicBezTo>
                  <a:close/>
                  <a:moveTo>
                    <a:pt x="88943" y="38523"/>
                  </a:moveTo>
                  <a:lnTo>
                    <a:pt x="568196" y="38523"/>
                  </a:lnTo>
                  <a:lnTo>
                    <a:pt x="329219" y="181633"/>
                  </a:lnTo>
                  <a:cubicBezTo>
                    <a:pt x="328819" y="181873"/>
                    <a:pt x="328320" y="181873"/>
                    <a:pt x="327921" y="181633"/>
                  </a:cubicBezTo>
                  <a:lnTo>
                    <a:pt x="88943" y="38523"/>
                  </a:lnTo>
                  <a:close/>
                  <a:moveTo>
                    <a:pt x="616573" y="54466"/>
                  </a:moveTo>
                  <a:cubicBezTo>
                    <a:pt x="617866" y="57547"/>
                    <a:pt x="618582" y="60928"/>
                    <a:pt x="618582" y="64472"/>
                  </a:cubicBezTo>
                  <a:lnTo>
                    <a:pt x="618582" y="229863"/>
                  </a:lnTo>
                  <a:lnTo>
                    <a:pt x="508189" y="119371"/>
                  </a:lnTo>
                  <a:lnTo>
                    <a:pt x="616573" y="54466"/>
                  </a:lnTo>
                  <a:close/>
                  <a:moveTo>
                    <a:pt x="592608" y="370434"/>
                  </a:moveTo>
                  <a:lnTo>
                    <a:pt x="64530" y="370434"/>
                  </a:lnTo>
                  <a:cubicBezTo>
                    <a:pt x="50208" y="370434"/>
                    <a:pt x="38558" y="358794"/>
                    <a:pt x="38558" y="344485"/>
                  </a:cubicBezTo>
                  <a:lnTo>
                    <a:pt x="38558" y="283509"/>
                  </a:lnTo>
                  <a:lnTo>
                    <a:pt x="182483" y="139453"/>
                  </a:lnTo>
                  <a:lnTo>
                    <a:pt x="308098" y="214676"/>
                  </a:lnTo>
                  <a:cubicBezTo>
                    <a:pt x="314412" y="218457"/>
                    <a:pt x="321490" y="220348"/>
                    <a:pt x="328570" y="220348"/>
                  </a:cubicBezTo>
                  <a:cubicBezTo>
                    <a:pt x="335650" y="220348"/>
                    <a:pt x="342729" y="218456"/>
                    <a:pt x="349043" y="214676"/>
                  </a:cubicBezTo>
                  <a:lnTo>
                    <a:pt x="474104" y="139785"/>
                  </a:lnTo>
                  <a:lnTo>
                    <a:pt x="618583" y="284393"/>
                  </a:lnTo>
                  <a:lnTo>
                    <a:pt x="618583" y="344485"/>
                  </a:lnTo>
                  <a:cubicBezTo>
                    <a:pt x="618582" y="358794"/>
                    <a:pt x="606930" y="370434"/>
                    <a:pt x="592608" y="370434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" name="Полилиния: фигура 39">
              <a:extLst>
                <a:ext uri="{FF2B5EF4-FFF2-40B4-BE49-F238E27FC236}">
                  <a16:creationId xmlns:a16="http://schemas.microsoft.com/office/drawing/2014/main" id="{4FBDD29C-ECE7-4171-A784-E9B6F025091F}"/>
                </a:ext>
              </a:extLst>
            </p:cNvPr>
            <p:cNvSpPr/>
            <p:nvPr/>
          </p:nvSpPr>
          <p:spPr>
            <a:xfrm>
              <a:off x="6020855" y="2152517"/>
              <a:ext cx="147354" cy="208251"/>
            </a:xfrm>
            <a:custGeom>
              <a:avLst/>
              <a:gdLst>
                <a:gd name="connsiteX0" fmla="*/ 8170 w 147354"/>
                <a:gd name="connsiteY0" fmla="*/ 111045 h 208251"/>
                <a:gd name="connsiteX1" fmla="*/ 19265 w 147354"/>
                <a:gd name="connsiteY1" fmla="*/ 114567 h 208251"/>
                <a:gd name="connsiteX2" fmla="*/ 35036 w 147354"/>
                <a:gd name="connsiteY2" fmla="*/ 106404 h 208251"/>
                <a:gd name="connsiteX3" fmla="*/ 54399 w 147354"/>
                <a:gd name="connsiteY3" fmla="*/ 78971 h 208251"/>
                <a:gd name="connsiteX4" fmla="*/ 54399 w 147354"/>
                <a:gd name="connsiteY4" fmla="*/ 188990 h 208251"/>
                <a:gd name="connsiteX5" fmla="*/ 73677 w 147354"/>
                <a:gd name="connsiteY5" fmla="*/ 208251 h 208251"/>
                <a:gd name="connsiteX6" fmla="*/ 92955 w 147354"/>
                <a:gd name="connsiteY6" fmla="*/ 188990 h 208251"/>
                <a:gd name="connsiteX7" fmla="*/ 92955 w 147354"/>
                <a:gd name="connsiteY7" fmla="*/ 78971 h 208251"/>
                <a:gd name="connsiteX8" fmla="*/ 112318 w 147354"/>
                <a:gd name="connsiteY8" fmla="*/ 106404 h 208251"/>
                <a:gd name="connsiteX9" fmla="*/ 139184 w 147354"/>
                <a:gd name="connsiteY9" fmla="*/ 111045 h 208251"/>
                <a:gd name="connsiteX10" fmla="*/ 143829 w 147354"/>
                <a:gd name="connsiteY10" fmla="*/ 84204 h 208251"/>
                <a:gd name="connsiteX11" fmla="*/ 90577 w 147354"/>
                <a:gd name="connsiteY11" fmla="*/ 8754 h 208251"/>
                <a:gd name="connsiteX12" fmla="*/ 74212 w 147354"/>
                <a:gd name="connsiteY12" fmla="*/ 8 h 208251"/>
                <a:gd name="connsiteX13" fmla="*/ 74090 w 147354"/>
                <a:gd name="connsiteY13" fmla="*/ 5 h 208251"/>
                <a:gd name="connsiteX14" fmla="*/ 73959 w 147354"/>
                <a:gd name="connsiteY14" fmla="*/ 3 h 208251"/>
                <a:gd name="connsiteX15" fmla="*/ 73677 w 147354"/>
                <a:gd name="connsiteY15" fmla="*/ 0 h 208251"/>
                <a:gd name="connsiteX16" fmla="*/ 73396 w 147354"/>
                <a:gd name="connsiteY16" fmla="*/ 3 h 208251"/>
                <a:gd name="connsiteX17" fmla="*/ 73265 w 147354"/>
                <a:gd name="connsiteY17" fmla="*/ 5 h 208251"/>
                <a:gd name="connsiteX18" fmla="*/ 73143 w 147354"/>
                <a:gd name="connsiteY18" fmla="*/ 8 h 208251"/>
                <a:gd name="connsiteX19" fmla="*/ 56777 w 147354"/>
                <a:gd name="connsiteY19" fmla="*/ 8755 h 208251"/>
                <a:gd name="connsiteX20" fmla="*/ 3525 w 147354"/>
                <a:gd name="connsiteY20" fmla="*/ 84204 h 208251"/>
                <a:gd name="connsiteX21" fmla="*/ 8170 w 147354"/>
                <a:gd name="connsiteY21" fmla="*/ 111045 h 208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7354" h="208251">
                  <a:moveTo>
                    <a:pt x="8170" y="111045"/>
                  </a:moveTo>
                  <a:cubicBezTo>
                    <a:pt x="11546" y="113425"/>
                    <a:pt x="15424" y="114567"/>
                    <a:pt x="19265" y="114567"/>
                  </a:cubicBezTo>
                  <a:cubicBezTo>
                    <a:pt x="25319" y="114567"/>
                    <a:pt x="31281" y="111724"/>
                    <a:pt x="35036" y="106404"/>
                  </a:cubicBezTo>
                  <a:lnTo>
                    <a:pt x="54399" y="78971"/>
                  </a:lnTo>
                  <a:lnTo>
                    <a:pt x="54399" y="188990"/>
                  </a:lnTo>
                  <a:cubicBezTo>
                    <a:pt x="54399" y="199627"/>
                    <a:pt x="63031" y="208251"/>
                    <a:pt x="73677" y="208251"/>
                  </a:cubicBezTo>
                  <a:cubicBezTo>
                    <a:pt x="84325" y="208251"/>
                    <a:pt x="92955" y="199627"/>
                    <a:pt x="92955" y="188990"/>
                  </a:cubicBezTo>
                  <a:lnTo>
                    <a:pt x="92955" y="78971"/>
                  </a:lnTo>
                  <a:lnTo>
                    <a:pt x="112318" y="106404"/>
                  </a:lnTo>
                  <a:cubicBezTo>
                    <a:pt x="118454" y="115098"/>
                    <a:pt x="130483" y="117175"/>
                    <a:pt x="139184" y="111045"/>
                  </a:cubicBezTo>
                  <a:cubicBezTo>
                    <a:pt x="147886" y="104915"/>
                    <a:pt x="149965" y="92897"/>
                    <a:pt x="143829" y="84204"/>
                  </a:cubicBezTo>
                  <a:lnTo>
                    <a:pt x="90577" y="8754"/>
                  </a:lnTo>
                  <a:cubicBezTo>
                    <a:pt x="86812" y="3418"/>
                    <a:pt x="80724" y="176"/>
                    <a:pt x="74212" y="8"/>
                  </a:cubicBezTo>
                  <a:cubicBezTo>
                    <a:pt x="74171" y="6"/>
                    <a:pt x="74132" y="5"/>
                    <a:pt x="74090" y="5"/>
                  </a:cubicBezTo>
                  <a:cubicBezTo>
                    <a:pt x="74047" y="4"/>
                    <a:pt x="74003" y="4"/>
                    <a:pt x="73959" y="3"/>
                  </a:cubicBezTo>
                  <a:cubicBezTo>
                    <a:pt x="73866" y="1"/>
                    <a:pt x="73772" y="0"/>
                    <a:pt x="73677" y="0"/>
                  </a:cubicBezTo>
                  <a:cubicBezTo>
                    <a:pt x="73582" y="0"/>
                    <a:pt x="73490" y="1"/>
                    <a:pt x="73396" y="3"/>
                  </a:cubicBezTo>
                  <a:cubicBezTo>
                    <a:pt x="73352" y="3"/>
                    <a:pt x="73308" y="4"/>
                    <a:pt x="73265" y="5"/>
                  </a:cubicBezTo>
                  <a:cubicBezTo>
                    <a:pt x="73224" y="6"/>
                    <a:pt x="73183" y="6"/>
                    <a:pt x="73143" y="8"/>
                  </a:cubicBezTo>
                  <a:cubicBezTo>
                    <a:pt x="66631" y="176"/>
                    <a:pt x="60543" y="3418"/>
                    <a:pt x="56777" y="8755"/>
                  </a:cubicBezTo>
                  <a:lnTo>
                    <a:pt x="3525" y="84204"/>
                  </a:lnTo>
                  <a:cubicBezTo>
                    <a:pt x="-2611" y="92897"/>
                    <a:pt x="-531" y="104915"/>
                    <a:pt x="8170" y="111045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1" name="Полилиния: фигура 40">
              <a:extLst>
                <a:ext uri="{FF2B5EF4-FFF2-40B4-BE49-F238E27FC236}">
                  <a16:creationId xmlns:a16="http://schemas.microsoft.com/office/drawing/2014/main" id="{C1061AEE-3694-449F-958B-C8F3EDC49222}"/>
                </a:ext>
              </a:extLst>
            </p:cNvPr>
            <p:cNvSpPr/>
            <p:nvPr/>
          </p:nvSpPr>
          <p:spPr>
            <a:xfrm>
              <a:off x="5765664" y="2201581"/>
              <a:ext cx="158873" cy="158949"/>
            </a:xfrm>
            <a:custGeom>
              <a:avLst/>
              <a:gdLst>
                <a:gd name="connsiteX0" fmla="*/ 34923 w 158873"/>
                <a:gd name="connsiteY0" fmla="*/ 131205 h 158949"/>
                <a:gd name="connsiteX1" fmla="*/ 38209 w 158873"/>
                <a:gd name="connsiteY1" fmla="*/ 130924 h 158949"/>
                <a:gd name="connsiteX2" fmla="*/ 53946 w 158873"/>
                <a:gd name="connsiteY2" fmla="*/ 108681 h 158949"/>
                <a:gd name="connsiteX3" fmla="*/ 48246 w 158873"/>
                <a:gd name="connsiteY3" fmla="*/ 75520 h 158949"/>
                <a:gd name="connsiteX4" fmla="*/ 125950 w 158873"/>
                <a:gd name="connsiteY4" fmla="*/ 153296 h 158949"/>
                <a:gd name="connsiteX5" fmla="*/ 139595 w 158873"/>
                <a:gd name="connsiteY5" fmla="*/ 158950 h 158949"/>
                <a:gd name="connsiteX6" fmla="*/ 153214 w 158873"/>
                <a:gd name="connsiteY6" fmla="*/ 153320 h 158949"/>
                <a:gd name="connsiteX7" fmla="*/ 153240 w 158873"/>
                <a:gd name="connsiteY7" fmla="*/ 126081 h 158949"/>
                <a:gd name="connsiteX8" fmla="*/ 75447 w 158873"/>
                <a:gd name="connsiteY8" fmla="*/ 48215 h 158949"/>
                <a:gd name="connsiteX9" fmla="*/ 108598 w 158873"/>
                <a:gd name="connsiteY9" fmla="*/ 53924 h 158949"/>
                <a:gd name="connsiteX10" fmla="*/ 130872 w 158873"/>
                <a:gd name="connsiteY10" fmla="*/ 38215 h 158949"/>
                <a:gd name="connsiteX11" fmla="*/ 115149 w 158873"/>
                <a:gd name="connsiteY11" fmla="*/ 15961 h 158949"/>
                <a:gd name="connsiteX12" fmla="*/ 24192 w 158873"/>
                <a:gd name="connsiteY12" fmla="*/ 299 h 158949"/>
                <a:gd name="connsiteX13" fmla="*/ 6059 w 158873"/>
                <a:gd name="connsiteY13" fmla="*/ 6048 h 158949"/>
                <a:gd name="connsiteX14" fmla="*/ 299 w 158873"/>
                <a:gd name="connsiteY14" fmla="*/ 24160 h 158949"/>
                <a:gd name="connsiteX15" fmla="*/ 15947 w 158873"/>
                <a:gd name="connsiteY15" fmla="*/ 115199 h 158949"/>
                <a:gd name="connsiteX16" fmla="*/ 34923 w 158873"/>
                <a:gd name="connsiteY16" fmla="*/ 131205 h 15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73" h="158949">
                  <a:moveTo>
                    <a:pt x="34923" y="131205"/>
                  </a:moveTo>
                  <a:cubicBezTo>
                    <a:pt x="36007" y="131205"/>
                    <a:pt x="37105" y="131114"/>
                    <a:pt x="38209" y="130924"/>
                  </a:cubicBezTo>
                  <a:cubicBezTo>
                    <a:pt x="48702" y="129124"/>
                    <a:pt x="55749" y="119164"/>
                    <a:pt x="53946" y="108681"/>
                  </a:cubicBezTo>
                  <a:lnTo>
                    <a:pt x="48246" y="75520"/>
                  </a:lnTo>
                  <a:lnTo>
                    <a:pt x="125950" y="153296"/>
                  </a:lnTo>
                  <a:cubicBezTo>
                    <a:pt x="129715" y="157065"/>
                    <a:pt x="134654" y="158950"/>
                    <a:pt x="139595" y="158950"/>
                  </a:cubicBezTo>
                  <a:cubicBezTo>
                    <a:pt x="144522" y="158950"/>
                    <a:pt x="149452" y="157074"/>
                    <a:pt x="153214" y="153320"/>
                  </a:cubicBezTo>
                  <a:cubicBezTo>
                    <a:pt x="160750" y="145804"/>
                    <a:pt x="160761" y="133609"/>
                    <a:pt x="153240" y="126081"/>
                  </a:cubicBezTo>
                  <a:lnTo>
                    <a:pt x="75447" y="48215"/>
                  </a:lnTo>
                  <a:lnTo>
                    <a:pt x="108598" y="53924"/>
                  </a:lnTo>
                  <a:cubicBezTo>
                    <a:pt x="119100" y="55732"/>
                    <a:pt x="129063" y="48697"/>
                    <a:pt x="130872" y="38215"/>
                  </a:cubicBezTo>
                  <a:cubicBezTo>
                    <a:pt x="132680" y="27731"/>
                    <a:pt x="125641" y="17768"/>
                    <a:pt x="115149" y="15961"/>
                  </a:cubicBezTo>
                  <a:lnTo>
                    <a:pt x="24192" y="299"/>
                  </a:lnTo>
                  <a:cubicBezTo>
                    <a:pt x="17581" y="-839"/>
                    <a:pt x="10803" y="1310"/>
                    <a:pt x="6059" y="6048"/>
                  </a:cubicBezTo>
                  <a:cubicBezTo>
                    <a:pt x="1314" y="10786"/>
                    <a:pt x="-839" y="17560"/>
                    <a:pt x="299" y="24160"/>
                  </a:cubicBezTo>
                  <a:lnTo>
                    <a:pt x="15947" y="115199"/>
                  </a:lnTo>
                  <a:cubicBezTo>
                    <a:pt x="17557" y="124582"/>
                    <a:pt x="25707" y="131205"/>
                    <a:pt x="34923" y="131205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2" name="Полилиния: фигура 41">
              <a:extLst>
                <a:ext uri="{FF2B5EF4-FFF2-40B4-BE49-F238E27FC236}">
                  <a16:creationId xmlns:a16="http://schemas.microsoft.com/office/drawing/2014/main" id="{90144EC9-0451-419E-83E8-0D7189E4D7C1}"/>
                </a:ext>
              </a:extLst>
            </p:cNvPr>
            <p:cNvSpPr/>
            <p:nvPr/>
          </p:nvSpPr>
          <p:spPr>
            <a:xfrm>
              <a:off x="6264248" y="2201767"/>
              <a:ext cx="158875" cy="158952"/>
            </a:xfrm>
            <a:custGeom>
              <a:avLst/>
              <a:gdLst>
                <a:gd name="connsiteX0" fmla="*/ 19278 w 158875"/>
                <a:gd name="connsiteY0" fmla="*/ 158953 h 158952"/>
                <a:gd name="connsiteX1" fmla="*/ 32923 w 158875"/>
                <a:gd name="connsiteY1" fmla="*/ 153299 h 158952"/>
                <a:gd name="connsiteX2" fmla="*/ 110629 w 158875"/>
                <a:gd name="connsiteY2" fmla="*/ 75522 h 158952"/>
                <a:gd name="connsiteX3" fmla="*/ 104928 w 158875"/>
                <a:gd name="connsiteY3" fmla="*/ 108683 h 158952"/>
                <a:gd name="connsiteX4" fmla="*/ 120665 w 158875"/>
                <a:gd name="connsiteY4" fmla="*/ 130926 h 158952"/>
                <a:gd name="connsiteX5" fmla="*/ 123951 w 158875"/>
                <a:gd name="connsiteY5" fmla="*/ 131207 h 158952"/>
                <a:gd name="connsiteX6" fmla="*/ 142929 w 158875"/>
                <a:gd name="connsiteY6" fmla="*/ 115202 h 158952"/>
                <a:gd name="connsiteX7" fmla="*/ 158577 w 158875"/>
                <a:gd name="connsiteY7" fmla="*/ 24168 h 158952"/>
                <a:gd name="connsiteX8" fmla="*/ 152816 w 158875"/>
                <a:gd name="connsiteY8" fmla="*/ 6050 h 158952"/>
                <a:gd name="connsiteX9" fmla="*/ 134684 w 158875"/>
                <a:gd name="connsiteY9" fmla="*/ 300 h 158952"/>
                <a:gd name="connsiteX10" fmla="*/ 43726 w 158875"/>
                <a:gd name="connsiteY10" fmla="*/ 15962 h 158952"/>
                <a:gd name="connsiteX11" fmla="*/ 28002 w 158875"/>
                <a:gd name="connsiteY11" fmla="*/ 38215 h 158952"/>
                <a:gd name="connsiteX12" fmla="*/ 50276 w 158875"/>
                <a:gd name="connsiteY12" fmla="*/ 53925 h 158952"/>
                <a:gd name="connsiteX13" fmla="*/ 83427 w 158875"/>
                <a:gd name="connsiteY13" fmla="*/ 48216 h 158952"/>
                <a:gd name="connsiteX14" fmla="*/ 5634 w 158875"/>
                <a:gd name="connsiteY14" fmla="*/ 126080 h 158952"/>
                <a:gd name="connsiteX15" fmla="*/ 5660 w 158875"/>
                <a:gd name="connsiteY15" fmla="*/ 153319 h 158952"/>
                <a:gd name="connsiteX16" fmla="*/ 19278 w 158875"/>
                <a:gd name="connsiteY16" fmla="*/ 158953 h 15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75" h="158952">
                  <a:moveTo>
                    <a:pt x="19278" y="158953"/>
                  </a:moveTo>
                  <a:cubicBezTo>
                    <a:pt x="24216" y="158953"/>
                    <a:pt x="29156" y="157068"/>
                    <a:pt x="32923" y="153299"/>
                  </a:cubicBezTo>
                  <a:lnTo>
                    <a:pt x="110629" y="75522"/>
                  </a:lnTo>
                  <a:lnTo>
                    <a:pt x="104928" y="108683"/>
                  </a:lnTo>
                  <a:cubicBezTo>
                    <a:pt x="103126" y="119167"/>
                    <a:pt x="110173" y="129126"/>
                    <a:pt x="120665" y="130926"/>
                  </a:cubicBezTo>
                  <a:cubicBezTo>
                    <a:pt x="121769" y="131115"/>
                    <a:pt x="122867" y="131207"/>
                    <a:pt x="123951" y="131207"/>
                  </a:cubicBezTo>
                  <a:cubicBezTo>
                    <a:pt x="133166" y="131207"/>
                    <a:pt x="141317" y="124584"/>
                    <a:pt x="142929" y="115202"/>
                  </a:cubicBezTo>
                  <a:lnTo>
                    <a:pt x="158577" y="24168"/>
                  </a:lnTo>
                  <a:cubicBezTo>
                    <a:pt x="159715" y="17562"/>
                    <a:pt x="157560" y="10789"/>
                    <a:pt x="152816" y="6050"/>
                  </a:cubicBezTo>
                  <a:cubicBezTo>
                    <a:pt x="148072" y="1311"/>
                    <a:pt x="141295" y="-839"/>
                    <a:pt x="134684" y="300"/>
                  </a:cubicBezTo>
                  <a:lnTo>
                    <a:pt x="43726" y="15962"/>
                  </a:lnTo>
                  <a:cubicBezTo>
                    <a:pt x="33233" y="17768"/>
                    <a:pt x="26193" y="27732"/>
                    <a:pt x="28002" y="38215"/>
                  </a:cubicBezTo>
                  <a:cubicBezTo>
                    <a:pt x="29811" y="48698"/>
                    <a:pt x="39793" y="55734"/>
                    <a:pt x="50276" y="53925"/>
                  </a:cubicBezTo>
                  <a:lnTo>
                    <a:pt x="83427" y="48216"/>
                  </a:lnTo>
                  <a:lnTo>
                    <a:pt x="5634" y="126080"/>
                  </a:lnTo>
                  <a:cubicBezTo>
                    <a:pt x="-1888" y="133608"/>
                    <a:pt x="-1877" y="145805"/>
                    <a:pt x="5660" y="153319"/>
                  </a:cubicBezTo>
                  <a:cubicBezTo>
                    <a:pt x="9422" y="157077"/>
                    <a:pt x="14349" y="158953"/>
                    <a:pt x="19278" y="158953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3" name="Объект 2">
            <a:extLst>
              <a:ext uri="{FF2B5EF4-FFF2-40B4-BE49-F238E27FC236}">
                <a16:creationId xmlns:a16="http://schemas.microsoft.com/office/drawing/2014/main" id="{D3AF69F8-DBF6-46A1-AAA6-C612BA2CF38B}"/>
              </a:ext>
            </a:extLst>
          </p:cNvPr>
          <p:cNvSpPr txBox="1">
            <a:spLocks/>
          </p:cNvSpPr>
          <p:nvPr/>
        </p:nvSpPr>
        <p:spPr>
          <a:xfrm>
            <a:off x="8635984" y="3039996"/>
            <a:ext cx="3313562" cy="8863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ru-RU"/>
            </a:defPPr>
            <a:lvl1pPr indent="0" algn="ctr">
              <a:lnSpc>
                <a:spcPct val="90000"/>
              </a:lnSpc>
              <a:spcBef>
                <a:spcPts val="1000"/>
              </a:spcBef>
              <a:buClr>
                <a:srgbClr val="00AAFF"/>
              </a:buClr>
              <a:buFont typeface="Arial" panose="020B0604020202020204" pitchFamily="34" charset="0"/>
              <a:buNone/>
              <a:defRPr sz="3000" b="0" i="0">
                <a:ea typeface="VTB Group Cond Book" panose="020B0506050504020204" pitchFamily="34" charset="77"/>
                <a:cs typeface="VTB Group Cond Light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ru-RU" sz="3200" b="1" dirty="0">
                <a:solidFill>
                  <a:schemeClr val="tx1"/>
                </a:solidFill>
              </a:rPr>
              <a:t>Предложенная концепция:</a:t>
            </a:r>
          </a:p>
        </p:txBody>
      </p:sp>
      <p:sp>
        <p:nvSpPr>
          <p:cNvPr id="29" name="Oval 51">
            <a:extLst>
              <a:ext uri="{FF2B5EF4-FFF2-40B4-BE49-F238E27FC236}">
                <a16:creationId xmlns:a16="http://schemas.microsoft.com/office/drawing/2014/main" id="{35B475CE-8B88-47FA-A3C0-4C3CB9C296FC}"/>
              </a:ext>
            </a:extLst>
          </p:cNvPr>
          <p:cNvSpPr/>
          <p:nvPr/>
        </p:nvSpPr>
        <p:spPr>
          <a:xfrm>
            <a:off x="8635984" y="1463759"/>
            <a:ext cx="1402079" cy="140207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</a:gradFill>
          <a:ln>
            <a:noFill/>
          </a:ln>
          <a:effectLst>
            <a:outerShdw blurRad="215900" dist="139700" dir="6060000" sx="86000" sy="86000" algn="ctr" rotWithShape="0">
              <a:schemeClr val="tx1">
                <a:lumMod val="75000"/>
                <a:lumOff val="25000"/>
                <a:alpha val="4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 sz="3200">
              <a:solidFill>
                <a:srgbClr val="FFFFFF"/>
              </a:solidFill>
              <a:ea typeface="VTB Group Cond Book" panose="020B0506050504020204" pitchFamily="34" charset="-52"/>
            </a:endParaRPr>
          </a:p>
        </p:txBody>
      </p:sp>
      <p:grpSp>
        <p:nvGrpSpPr>
          <p:cNvPr id="43" name="Рисунок 32">
            <a:extLst>
              <a:ext uri="{FF2B5EF4-FFF2-40B4-BE49-F238E27FC236}">
                <a16:creationId xmlns:a16="http://schemas.microsoft.com/office/drawing/2014/main" id="{CC2765D7-430D-4ED5-B120-23B554B512C7}"/>
              </a:ext>
            </a:extLst>
          </p:cNvPr>
          <p:cNvGrpSpPr/>
          <p:nvPr/>
        </p:nvGrpSpPr>
        <p:grpSpPr>
          <a:xfrm>
            <a:off x="9003553" y="1822306"/>
            <a:ext cx="657459" cy="657459"/>
            <a:chOff x="9686183" y="2152517"/>
            <a:chExt cx="657459" cy="657459"/>
          </a:xfrm>
          <a:solidFill>
            <a:schemeClr val="bg1"/>
          </a:solidFill>
        </p:grpSpPr>
        <p:sp>
          <p:nvSpPr>
            <p:cNvPr id="44" name="Полилиния: фигура 43">
              <a:extLst>
                <a:ext uri="{FF2B5EF4-FFF2-40B4-BE49-F238E27FC236}">
                  <a16:creationId xmlns:a16="http://schemas.microsoft.com/office/drawing/2014/main" id="{F1860011-EE2E-4BCA-A8C7-EC7A33E94665}"/>
                </a:ext>
              </a:extLst>
            </p:cNvPr>
            <p:cNvSpPr/>
            <p:nvPr/>
          </p:nvSpPr>
          <p:spPr>
            <a:xfrm>
              <a:off x="9686183" y="2152517"/>
              <a:ext cx="657459" cy="657459"/>
            </a:xfrm>
            <a:custGeom>
              <a:avLst/>
              <a:gdLst>
                <a:gd name="connsiteX0" fmla="*/ 591277 w 657459"/>
                <a:gd name="connsiteY0" fmla="*/ 0 h 657459"/>
                <a:gd name="connsiteX1" fmla="*/ 66182 w 657459"/>
                <a:gd name="connsiteY1" fmla="*/ 0 h 657459"/>
                <a:gd name="connsiteX2" fmla="*/ 0 w 657459"/>
                <a:gd name="connsiteY2" fmla="*/ 66182 h 657459"/>
                <a:gd name="connsiteX3" fmla="*/ 0 w 657459"/>
                <a:gd name="connsiteY3" fmla="*/ 438193 h 657459"/>
                <a:gd name="connsiteX4" fmla="*/ 66182 w 657459"/>
                <a:gd name="connsiteY4" fmla="*/ 504375 h 657459"/>
                <a:gd name="connsiteX5" fmla="*/ 309468 w 657459"/>
                <a:gd name="connsiteY5" fmla="*/ 504375 h 657459"/>
                <a:gd name="connsiteX6" fmla="*/ 309468 w 657459"/>
                <a:gd name="connsiteY6" fmla="*/ 538025 h 657459"/>
                <a:gd name="connsiteX7" fmla="*/ 259389 w 657459"/>
                <a:gd name="connsiteY7" fmla="*/ 563397 h 657459"/>
                <a:gd name="connsiteX8" fmla="*/ 227063 w 657459"/>
                <a:gd name="connsiteY8" fmla="*/ 629960 h 657459"/>
                <a:gd name="connsiteX9" fmla="*/ 233738 w 657459"/>
                <a:gd name="connsiteY9" fmla="*/ 649274 h 657459"/>
                <a:gd name="connsiteX10" fmla="*/ 252431 w 657459"/>
                <a:gd name="connsiteY10" fmla="*/ 657459 h 657459"/>
                <a:gd name="connsiteX11" fmla="*/ 405028 w 657459"/>
                <a:gd name="connsiteY11" fmla="*/ 657459 h 657459"/>
                <a:gd name="connsiteX12" fmla="*/ 423721 w 657459"/>
                <a:gd name="connsiteY12" fmla="*/ 649274 h 657459"/>
                <a:gd name="connsiteX13" fmla="*/ 430396 w 657459"/>
                <a:gd name="connsiteY13" fmla="*/ 629957 h 657459"/>
                <a:gd name="connsiteX14" fmla="*/ 398070 w 657459"/>
                <a:gd name="connsiteY14" fmla="*/ 563397 h 657459"/>
                <a:gd name="connsiteX15" fmla="*/ 347991 w 657459"/>
                <a:gd name="connsiteY15" fmla="*/ 538025 h 657459"/>
                <a:gd name="connsiteX16" fmla="*/ 347991 w 657459"/>
                <a:gd name="connsiteY16" fmla="*/ 504375 h 657459"/>
                <a:gd name="connsiteX17" fmla="*/ 591277 w 657459"/>
                <a:gd name="connsiteY17" fmla="*/ 504375 h 657459"/>
                <a:gd name="connsiteX18" fmla="*/ 657459 w 657459"/>
                <a:gd name="connsiteY18" fmla="*/ 438193 h 657459"/>
                <a:gd name="connsiteX19" fmla="*/ 657459 w 657459"/>
                <a:gd name="connsiteY19" fmla="*/ 66182 h 657459"/>
                <a:gd name="connsiteX20" fmla="*/ 591277 w 657459"/>
                <a:gd name="connsiteY20" fmla="*/ 0 h 657459"/>
                <a:gd name="connsiteX21" fmla="*/ 389209 w 657459"/>
                <a:gd name="connsiteY21" fmla="*/ 618936 h 657459"/>
                <a:gd name="connsiteX22" fmla="*/ 268251 w 657459"/>
                <a:gd name="connsiteY22" fmla="*/ 618936 h 657459"/>
                <a:gd name="connsiteX23" fmla="*/ 328731 w 657459"/>
                <a:gd name="connsiteY23" fmla="*/ 574726 h 657459"/>
                <a:gd name="connsiteX24" fmla="*/ 389209 w 657459"/>
                <a:gd name="connsiteY24" fmla="*/ 618936 h 657459"/>
                <a:gd name="connsiteX25" fmla="*/ 66182 w 657459"/>
                <a:gd name="connsiteY25" fmla="*/ 38523 h 657459"/>
                <a:gd name="connsiteX26" fmla="*/ 591277 w 657459"/>
                <a:gd name="connsiteY26" fmla="*/ 38523 h 657459"/>
                <a:gd name="connsiteX27" fmla="*/ 618936 w 657459"/>
                <a:gd name="connsiteY27" fmla="*/ 66182 h 657459"/>
                <a:gd name="connsiteX28" fmla="*/ 618936 w 657459"/>
                <a:gd name="connsiteY28" fmla="*/ 387928 h 657459"/>
                <a:gd name="connsiteX29" fmla="*/ 38523 w 657459"/>
                <a:gd name="connsiteY29" fmla="*/ 387928 h 657459"/>
                <a:gd name="connsiteX30" fmla="*/ 38523 w 657459"/>
                <a:gd name="connsiteY30" fmla="*/ 66182 h 657459"/>
                <a:gd name="connsiteX31" fmla="*/ 66182 w 657459"/>
                <a:gd name="connsiteY31" fmla="*/ 38523 h 657459"/>
                <a:gd name="connsiteX32" fmla="*/ 591277 w 657459"/>
                <a:gd name="connsiteY32" fmla="*/ 465852 h 657459"/>
                <a:gd name="connsiteX33" fmla="*/ 66182 w 657459"/>
                <a:gd name="connsiteY33" fmla="*/ 465852 h 657459"/>
                <a:gd name="connsiteX34" fmla="*/ 38523 w 657459"/>
                <a:gd name="connsiteY34" fmla="*/ 438193 h 657459"/>
                <a:gd name="connsiteX35" fmla="*/ 38523 w 657459"/>
                <a:gd name="connsiteY35" fmla="*/ 426450 h 657459"/>
                <a:gd name="connsiteX36" fmla="*/ 618936 w 657459"/>
                <a:gd name="connsiteY36" fmla="*/ 426450 h 657459"/>
                <a:gd name="connsiteX37" fmla="*/ 618936 w 657459"/>
                <a:gd name="connsiteY37" fmla="*/ 438193 h 657459"/>
                <a:gd name="connsiteX38" fmla="*/ 591277 w 657459"/>
                <a:gd name="connsiteY38" fmla="*/ 465852 h 65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57459" h="657459">
                  <a:moveTo>
                    <a:pt x="591277" y="0"/>
                  </a:moveTo>
                  <a:lnTo>
                    <a:pt x="66182" y="0"/>
                  </a:lnTo>
                  <a:cubicBezTo>
                    <a:pt x="29690" y="0"/>
                    <a:pt x="0" y="29690"/>
                    <a:pt x="0" y="66182"/>
                  </a:cubicBezTo>
                  <a:lnTo>
                    <a:pt x="0" y="438193"/>
                  </a:lnTo>
                  <a:cubicBezTo>
                    <a:pt x="0" y="474685"/>
                    <a:pt x="29690" y="504375"/>
                    <a:pt x="66182" y="504375"/>
                  </a:cubicBezTo>
                  <a:lnTo>
                    <a:pt x="309468" y="504375"/>
                  </a:lnTo>
                  <a:lnTo>
                    <a:pt x="309468" y="538025"/>
                  </a:lnTo>
                  <a:cubicBezTo>
                    <a:pt x="290846" y="541587"/>
                    <a:pt x="273522" y="550292"/>
                    <a:pt x="259389" y="563397"/>
                  </a:cubicBezTo>
                  <a:cubicBezTo>
                    <a:pt x="240586" y="580836"/>
                    <a:pt x="229106" y="604473"/>
                    <a:pt x="227063" y="629960"/>
                  </a:cubicBezTo>
                  <a:cubicBezTo>
                    <a:pt x="226498" y="637026"/>
                    <a:pt x="228931" y="644066"/>
                    <a:pt x="233738" y="649274"/>
                  </a:cubicBezTo>
                  <a:cubicBezTo>
                    <a:pt x="238539" y="654475"/>
                    <a:pt x="245353" y="657459"/>
                    <a:pt x="252431" y="657459"/>
                  </a:cubicBezTo>
                  <a:lnTo>
                    <a:pt x="405028" y="657459"/>
                  </a:lnTo>
                  <a:cubicBezTo>
                    <a:pt x="412106" y="657459"/>
                    <a:pt x="418918" y="654476"/>
                    <a:pt x="423721" y="649274"/>
                  </a:cubicBezTo>
                  <a:cubicBezTo>
                    <a:pt x="428528" y="644066"/>
                    <a:pt x="430962" y="637026"/>
                    <a:pt x="430396" y="629957"/>
                  </a:cubicBezTo>
                  <a:cubicBezTo>
                    <a:pt x="428353" y="604472"/>
                    <a:pt x="416873" y="580834"/>
                    <a:pt x="398070" y="563397"/>
                  </a:cubicBezTo>
                  <a:cubicBezTo>
                    <a:pt x="383937" y="550292"/>
                    <a:pt x="366613" y="541587"/>
                    <a:pt x="347991" y="538025"/>
                  </a:cubicBezTo>
                  <a:lnTo>
                    <a:pt x="347991" y="504375"/>
                  </a:lnTo>
                  <a:lnTo>
                    <a:pt x="591277" y="504375"/>
                  </a:lnTo>
                  <a:cubicBezTo>
                    <a:pt x="627769" y="504375"/>
                    <a:pt x="657459" y="474685"/>
                    <a:pt x="657459" y="438193"/>
                  </a:cubicBezTo>
                  <a:lnTo>
                    <a:pt x="657459" y="66182"/>
                  </a:lnTo>
                  <a:cubicBezTo>
                    <a:pt x="657459" y="29690"/>
                    <a:pt x="627769" y="0"/>
                    <a:pt x="591277" y="0"/>
                  </a:cubicBezTo>
                  <a:close/>
                  <a:moveTo>
                    <a:pt x="389209" y="618936"/>
                  </a:moveTo>
                  <a:lnTo>
                    <a:pt x="268251" y="618936"/>
                  </a:lnTo>
                  <a:cubicBezTo>
                    <a:pt x="276488" y="593266"/>
                    <a:pt x="300776" y="574726"/>
                    <a:pt x="328731" y="574726"/>
                  </a:cubicBezTo>
                  <a:cubicBezTo>
                    <a:pt x="356686" y="574726"/>
                    <a:pt x="380972" y="593267"/>
                    <a:pt x="389209" y="618936"/>
                  </a:cubicBezTo>
                  <a:close/>
                  <a:moveTo>
                    <a:pt x="66182" y="38523"/>
                  </a:moveTo>
                  <a:lnTo>
                    <a:pt x="591277" y="38523"/>
                  </a:lnTo>
                  <a:cubicBezTo>
                    <a:pt x="606528" y="38523"/>
                    <a:pt x="618936" y="50931"/>
                    <a:pt x="618936" y="66182"/>
                  </a:cubicBezTo>
                  <a:lnTo>
                    <a:pt x="618936" y="387928"/>
                  </a:lnTo>
                  <a:lnTo>
                    <a:pt x="38523" y="387928"/>
                  </a:lnTo>
                  <a:lnTo>
                    <a:pt x="38523" y="66182"/>
                  </a:lnTo>
                  <a:cubicBezTo>
                    <a:pt x="38523" y="50931"/>
                    <a:pt x="50931" y="38523"/>
                    <a:pt x="66182" y="38523"/>
                  </a:cubicBezTo>
                  <a:close/>
                  <a:moveTo>
                    <a:pt x="591277" y="465852"/>
                  </a:moveTo>
                  <a:lnTo>
                    <a:pt x="66182" y="465852"/>
                  </a:lnTo>
                  <a:cubicBezTo>
                    <a:pt x="50931" y="465852"/>
                    <a:pt x="38523" y="453444"/>
                    <a:pt x="38523" y="438193"/>
                  </a:cubicBezTo>
                  <a:lnTo>
                    <a:pt x="38523" y="426450"/>
                  </a:lnTo>
                  <a:lnTo>
                    <a:pt x="618936" y="426450"/>
                  </a:lnTo>
                  <a:lnTo>
                    <a:pt x="618936" y="438193"/>
                  </a:lnTo>
                  <a:cubicBezTo>
                    <a:pt x="618936" y="453444"/>
                    <a:pt x="606528" y="465852"/>
                    <a:pt x="591277" y="465852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Полилиния: фигура 44">
              <a:extLst>
                <a:ext uri="{FF2B5EF4-FFF2-40B4-BE49-F238E27FC236}">
                  <a16:creationId xmlns:a16="http://schemas.microsoft.com/office/drawing/2014/main" id="{6378E765-577C-4961-A33B-A62BECF0C352}"/>
                </a:ext>
              </a:extLst>
            </p:cNvPr>
            <p:cNvSpPr/>
            <p:nvPr/>
          </p:nvSpPr>
          <p:spPr>
            <a:xfrm>
              <a:off x="9825037" y="2280632"/>
              <a:ext cx="160113" cy="175469"/>
            </a:xfrm>
            <a:custGeom>
              <a:avLst/>
              <a:gdLst>
                <a:gd name="connsiteX0" fmla="*/ 19263 w 160113"/>
                <a:gd name="connsiteY0" fmla="*/ 175470 h 175469"/>
                <a:gd name="connsiteX1" fmla="*/ 38524 w 160113"/>
                <a:gd name="connsiteY1" fmla="*/ 156208 h 175469"/>
                <a:gd name="connsiteX2" fmla="*/ 38524 w 160113"/>
                <a:gd name="connsiteY2" fmla="*/ 131914 h 175469"/>
                <a:gd name="connsiteX3" fmla="*/ 121590 w 160113"/>
                <a:gd name="connsiteY3" fmla="*/ 131914 h 175469"/>
                <a:gd name="connsiteX4" fmla="*/ 121590 w 160113"/>
                <a:gd name="connsiteY4" fmla="*/ 156208 h 175469"/>
                <a:gd name="connsiteX5" fmla="*/ 140852 w 160113"/>
                <a:gd name="connsiteY5" fmla="*/ 175470 h 175469"/>
                <a:gd name="connsiteX6" fmla="*/ 160113 w 160113"/>
                <a:gd name="connsiteY6" fmla="*/ 156208 h 175469"/>
                <a:gd name="connsiteX7" fmla="*/ 160113 w 160113"/>
                <a:gd name="connsiteY7" fmla="*/ 80057 h 175469"/>
                <a:gd name="connsiteX8" fmla="*/ 80057 w 160113"/>
                <a:gd name="connsiteY8" fmla="*/ 0 h 175469"/>
                <a:gd name="connsiteX9" fmla="*/ 0 w 160113"/>
                <a:gd name="connsiteY9" fmla="*/ 80057 h 175469"/>
                <a:gd name="connsiteX10" fmla="*/ 0 w 160113"/>
                <a:gd name="connsiteY10" fmla="*/ 156208 h 175469"/>
                <a:gd name="connsiteX11" fmla="*/ 19263 w 160113"/>
                <a:gd name="connsiteY11" fmla="*/ 175470 h 175469"/>
                <a:gd name="connsiteX12" fmla="*/ 80057 w 160113"/>
                <a:gd name="connsiteY12" fmla="*/ 38524 h 175469"/>
                <a:gd name="connsiteX13" fmla="*/ 121590 w 160113"/>
                <a:gd name="connsiteY13" fmla="*/ 80058 h 175469"/>
                <a:gd name="connsiteX14" fmla="*/ 121590 w 160113"/>
                <a:gd name="connsiteY14" fmla="*/ 93391 h 175469"/>
                <a:gd name="connsiteX15" fmla="*/ 38524 w 160113"/>
                <a:gd name="connsiteY15" fmla="*/ 93391 h 175469"/>
                <a:gd name="connsiteX16" fmla="*/ 38524 w 160113"/>
                <a:gd name="connsiteY16" fmla="*/ 80058 h 175469"/>
                <a:gd name="connsiteX17" fmla="*/ 80057 w 160113"/>
                <a:gd name="connsiteY17" fmla="*/ 38524 h 175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113" h="175469">
                  <a:moveTo>
                    <a:pt x="19263" y="175470"/>
                  </a:moveTo>
                  <a:cubicBezTo>
                    <a:pt x="29900" y="175470"/>
                    <a:pt x="38524" y="166846"/>
                    <a:pt x="38524" y="156208"/>
                  </a:cubicBezTo>
                  <a:lnTo>
                    <a:pt x="38524" y="131914"/>
                  </a:lnTo>
                  <a:lnTo>
                    <a:pt x="121590" y="131914"/>
                  </a:lnTo>
                  <a:lnTo>
                    <a:pt x="121590" y="156208"/>
                  </a:lnTo>
                  <a:cubicBezTo>
                    <a:pt x="121590" y="166846"/>
                    <a:pt x="130214" y="175470"/>
                    <a:pt x="140852" y="175470"/>
                  </a:cubicBezTo>
                  <a:cubicBezTo>
                    <a:pt x="151489" y="175470"/>
                    <a:pt x="160113" y="166846"/>
                    <a:pt x="160113" y="156208"/>
                  </a:cubicBezTo>
                  <a:lnTo>
                    <a:pt x="160113" y="80057"/>
                  </a:lnTo>
                  <a:cubicBezTo>
                    <a:pt x="160113" y="35914"/>
                    <a:pt x="124201" y="0"/>
                    <a:pt x="80057" y="0"/>
                  </a:cubicBezTo>
                  <a:cubicBezTo>
                    <a:pt x="35914" y="0"/>
                    <a:pt x="0" y="35914"/>
                    <a:pt x="0" y="80057"/>
                  </a:cubicBezTo>
                  <a:lnTo>
                    <a:pt x="0" y="156208"/>
                  </a:lnTo>
                  <a:cubicBezTo>
                    <a:pt x="1" y="166847"/>
                    <a:pt x="8625" y="175470"/>
                    <a:pt x="19263" y="175470"/>
                  </a:cubicBezTo>
                  <a:close/>
                  <a:moveTo>
                    <a:pt x="80057" y="38524"/>
                  </a:moveTo>
                  <a:cubicBezTo>
                    <a:pt x="102958" y="38524"/>
                    <a:pt x="121590" y="57157"/>
                    <a:pt x="121590" y="80058"/>
                  </a:cubicBezTo>
                  <a:lnTo>
                    <a:pt x="121590" y="93391"/>
                  </a:lnTo>
                  <a:lnTo>
                    <a:pt x="38524" y="93391"/>
                  </a:lnTo>
                  <a:lnTo>
                    <a:pt x="38524" y="80058"/>
                  </a:lnTo>
                  <a:cubicBezTo>
                    <a:pt x="38524" y="57157"/>
                    <a:pt x="57157" y="38524"/>
                    <a:pt x="80057" y="38524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" name="Полилиния: фигура 45">
              <a:extLst>
                <a:ext uri="{FF2B5EF4-FFF2-40B4-BE49-F238E27FC236}">
                  <a16:creationId xmlns:a16="http://schemas.microsoft.com/office/drawing/2014/main" id="{6FB08AD9-3E90-4CFB-BE93-E8B5A5751446}"/>
                </a:ext>
              </a:extLst>
            </p:cNvPr>
            <p:cNvSpPr/>
            <p:nvPr/>
          </p:nvSpPr>
          <p:spPr>
            <a:xfrm>
              <a:off x="10038762" y="2277108"/>
              <a:ext cx="166023" cy="178994"/>
            </a:xfrm>
            <a:custGeom>
              <a:avLst/>
              <a:gdLst>
                <a:gd name="connsiteX0" fmla="*/ 22899 w 166023"/>
                <a:gd name="connsiteY0" fmla="*/ 178995 h 178994"/>
                <a:gd name="connsiteX1" fmla="*/ 76527 w 166023"/>
                <a:gd name="connsiteY1" fmla="*/ 178995 h 178994"/>
                <a:gd name="connsiteX2" fmla="*/ 166024 w 166023"/>
                <a:gd name="connsiteY2" fmla="*/ 89497 h 178994"/>
                <a:gd name="connsiteX3" fmla="*/ 76527 w 166023"/>
                <a:gd name="connsiteY3" fmla="*/ 0 h 178994"/>
                <a:gd name="connsiteX4" fmla="*/ 22899 w 166023"/>
                <a:gd name="connsiteY4" fmla="*/ 0 h 178994"/>
                <a:gd name="connsiteX5" fmla="*/ 0 w 166023"/>
                <a:gd name="connsiteY5" fmla="*/ 22899 h 178994"/>
                <a:gd name="connsiteX6" fmla="*/ 0 w 166023"/>
                <a:gd name="connsiteY6" fmla="*/ 156096 h 178994"/>
                <a:gd name="connsiteX7" fmla="*/ 22899 w 166023"/>
                <a:gd name="connsiteY7" fmla="*/ 178995 h 178994"/>
                <a:gd name="connsiteX8" fmla="*/ 38523 w 166023"/>
                <a:gd name="connsiteY8" fmla="*/ 38523 h 178994"/>
                <a:gd name="connsiteX9" fmla="*/ 76527 w 166023"/>
                <a:gd name="connsiteY9" fmla="*/ 38523 h 178994"/>
                <a:gd name="connsiteX10" fmla="*/ 127501 w 166023"/>
                <a:gd name="connsiteY10" fmla="*/ 89498 h 178994"/>
                <a:gd name="connsiteX11" fmla="*/ 76527 w 166023"/>
                <a:gd name="connsiteY11" fmla="*/ 140473 h 178994"/>
                <a:gd name="connsiteX12" fmla="*/ 38523 w 166023"/>
                <a:gd name="connsiteY12" fmla="*/ 140473 h 178994"/>
                <a:gd name="connsiteX13" fmla="*/ 38523 w 166023"/>
                <a:gd name="connsiteY13" fmla="*/ 38523 h 178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023" h="178994">
                  <a:moveTo>
                    <a:pt x="22899" y="178995"/>
                  </a:moveTo>
                  <a:lnTo>
                    <a:pt x="76527" y="178995"/>
                  </a:lnTo>
                  <a:cubicBezTo>
                    <a:pt x="125876" y="178995"/>
                    <a:pt x="166024" y="138846"/>
                    <a:pt x="166024" y="89497"/>
                  </a:cubicBezTo>
                  <a:cubicBezTo>
                    <a:pt x="166024" y="40147"/>
                    <a:pt x="125876" y="0"/>
                    <a:pt x="76527" y="0"/>
                  </a:cubicBezTo>
                  <a:lnTo>
                    <a:pt x="22899" y="0"/>
                  </a:lnTo>
                  <a:cubicBezTo>
                    <a:pt x="10273" y="0"/>
                    <a:pt x="0" y="10273"/>
                    <a:pt x="0" y="22899"/>
                  </a:cubicBezTo>
                  <a:lnTo>
                    <a:pt x="0" y="156096"/>
                  </a:lnTo>
                  <a:cubicBezTo>
                    <a:pt x="0" y="168722"/>
                    <a:pt x="10273" y="178995"/>
                    <a:pt x="22899" y="178995"/>
                  </a:cubicBezTo>
                  <a:close/>
                  <a:moveTo>
                    <a:pt x="38523" y="38523"/>
                  </a:moveTo>
                  <a:lnTo>
                    <a:pt x="76527" y="38523"/>
                  </a:lnTo>
                  <a:cubicBezTo>
                    <a:pt x="104635" y="38523"/>
                    <a:pt x="127501" y="61390"/>
                    <a:pt x="127501" y="89498"/>
                  </a:cubicBezTo>
                  <a:cubicBezTo>
                    <a:pt x="127501" y="117606"/>
                    <a:pt x="104634" y="140473"/>
                    <a:pt x="76527" y="140473"/>
                  </a:cubicBezTo>
                  <a:lnTo>
                    <a:pt x="38523" y="140473"/>
                  </a:lnTo>
                  <a:lnTo>
                    <a:pt x="38523" y="38523"/>
                  </a:ln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2" name="Объект 2">
            <a:extLst>
              <a:ext uri="{FF2B5EF4-FFF2-40B4-BE49-F238E27FC236}">
                <a16:creationId xmlns:a16="http://schemas.microsoft.com/office/drawing/2014/main" id="{6A12B218-DEAD-EF49-6D9C-1389C59E2851}"/>
              </a:ext>
            </a:extLst>
          </p:cNvPr>
          <p:cNvSpPr txBox="1">
            <a:spLocks/>
          </p:cNvSpPr>
          <p:nvPr/>
        </p:nvSpPr>
        <p:spPr>
          <a:xfrm>
            <a:off x="559844" y="4017652"/>
            <a:ext cx="2897125" cy="2344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  <a:defRPr/>
            </a:pPr>
            <a:r>
              <a:rPr lang="ru-RU" sz="1800" dirty="0">
                <a:solidFill>
                  <a:schemeClr val="tx1"/>
                </a:solidFill>
                <a:latin typeface="+mn-lt"/>
                <a:ea typeface="+mn-lt"/>
                <a:cs typeface="+mn-lt"/>
              </a:rPr>
              <a:t>Разработка и внедрение автоматизированной системы контроля ношения масок в поликлинике для обеспечения соблюдения медицинских рекомендаций и предотвращения распространения инфекций</a:t>
            </a:r>
            <a:endParaRPr lang="ru-RU" sz="18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chemeClr val="accent2"/>
              </a:buClr>
              <a:defRPr/>
            </a:pPr>
            <a:endParaRPr lang="en-US" sz="1600" dirty="0">
              <a:solidFill>
                <a:schemeClr val="tx1"/>
              </a:solidFill>
              <a:latin typeface="+mn-lt"/>
              <a:ea typeface="VTB Group Cond Book" panose="020B0506050504020204" pitchFamily="34" charset="77"/>
            </a:endParaRP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985C2F07-F090-5978-9379-9216AA04DD2A}"/>
              </a:ext>
            </a:extLst>
          </p:cNvPr>
          <p:cNvSpPr txBox="1">
            <a:spLocks/>
          </p:cNvSpPr>
          <p:nvPr/>
        </p:nvSpPr>
        <p:spPr>
          <a:xfrm>
            <a:off x="4543769" y="4015065"/>
            <a:ext cx="3214775" cy="1752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solidFill>
                  <a:schemeClr val="tx1"/>
                </a:solidFill>
                <a:latin typeface="+mn-lt"/>
                <a:ea typeface="+mn-lt"/>
                <a:cs typeface="+mn-lt"/>
              </a:rPr>
              <a:t>Внедрение </a:t>
            </a:r>
            <a:r>
              <a:rPr lang="ru-RU" sz="1800" dirty="0" err="1">
                <a:solidFill>
                  <a:schemeClr val="tx1"/>
                </a:solidFill>
                <a:latin typeface="+mn-lt"/>
                <a:ea typeface="+mn-lt"/>
                <a:cs typeface="+mn-lt"/>
              </a:rPr>
              <a:t>предобученных</a:t>
            </a:r>
            <a:r>
              <a:rPr lang="ru-RU" sz="1800" dirty="0">
                <a:solidFill>
                  <a:schemeClr val="tx1"/>
                </a:solidFill>
                <a:latin typeface="+mn-lt"/>
                <a:ea typeface="+mn-lt"/>
                <a:cs typeface="+mn-lt"/>
              </a:rPr>
              <a:t> моделей зрения для контроля ношения масок</a:t>
            </a:r>
            <a:endParaRPr lang="ru-RU" sz="1800" dirty="0">
              <a:solidFill>
                <a:schemeClr val="tx1"/>
              </a:solidFill>
              <a:latin typeface="+mn-lt"/>
            </a:endParaRPr>
          </a:p>
          <a:p>
            <a:r>
              <a:rPr lang="ru-RU" sz="1800" dirty="0">
                <a:solidFill>
                  <a:schemeClr val="tx1"/>
                </a:solidFill>
                <a:latin typeface="+mn-lt"/>
                <a:ea typeface="+mn-lt"/>
                <a:cs typeface="+mn-lt"/>
              </a:rPr>
              <a:t>Оптимизация процессов сбора и анализа данных</a:t>
            </a:r>
          </a:p>
          <a:p>
            <a:r>
              <a:rPr lang="ru-RU" sz="1800" dirty="0">
                <a:solidFill>
                  <a:schemeClr val="tx1"/>
                </a:solidFill>
                <a:latin typeface="+mn-lt"/>
                <a:ea typeface="+mn-lt"/>
                <a:cs typeface="+mn-lt"/>
              </a:rPr>
              <a:t>Обеспечение удобного мониторинга и управления системой</a:t>
            </a:r>
            <a:endParaRPr lang="ru-RU" sz="1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CDA49E1B-2A57-4747-A838-F874EFC673DC}"/>
              </a:ext>
            </a:extLst>
          </p:cNvPr>
          <p:cNvSpPr txBox="1">
            <a:spLocks/>
          </p:cNvSpPr>
          <p:nvPr/>
        </p:nvSpPr>
        <p:spPr>
          <a:xfrm>
            <a:off x="8513618" y="4015065"/>
            <a:ext cx="2743200" cy="1745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solidFill>
                  <a:schemeClr val="tx1"/>
                </a:solidFill>
                <a:latin typeface="+mn-lt"/>
                <a:ea typeface="+mn-lt"/>
                <a:cs typeface="+mn-lt"/>
              </a:rPr>
              <a:t>Разработка системы фотофиксации, оснащенной </a:t>
            </a:r>
            <a:r>
              <a:rPr lang="ru-RU" sz="1800" dirty="0" err="1">
                <a:solidFill>
                  <a:schemeClr val="tx1"/>
                </a:solidFill>
                <a:latin typeface="+mn-lt"/>
                <a:ea typeface="+mn-lt"/>
                <a:cs typeface="+mn-lt"/>
              </a:rPr>
              <a:t>предобученными</a:t>
            </a:r>
            <a:r>
              <a:rPr lang="ru-RU" sz="1800" dirty="0">
                <a:solidFill>
                  <a:schemeClr val="tx1"/>
                </a:solidFill>
                <a:latin typeface="+mn-lt"/>
                <a:ea typeface="+mn-lt"/>
                <a:cs typeface="+mn-lt"/>
              </a:rPr>
              <a:t> моделями для автоматического контроля ношения масок в обязательных зонах поликлиники</a:t>
            </a:r>
          </a:p>
        </p:txBody>
      </p:sp>
      <p:sp>
        <p:nvSpPr>
          <p:cNvPr id="2" name="Блок-схема: альтернативный процесс 1">
            <a:extLst>
              <a:ext uri="{FF2B5EF4-FFF2-40B4-BE49-F238E27FC236}">
                <a16:creationId xmlns:a16="http://schemas.microsoft.com/office/drawing/2014/main" id="{F005BCED-09C5-4DC2-ACF3-7C4A30FC40CC}"/>
              </a:ext>
            </a:extLst>
          </p:cNvPr>
          <p:cNvSpPr/>
          <p:nvPr/>
        </p:nvSpPr>
        <p:spPr>
          <a:xfrm>
            <a:off x="9885218" y="325582"/>
            <a:ext cx="2064327" cy="592219"/>
          </a:xfrm>
          <a:prstGeom prst="flowChartAlternateProcess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Блок-схема: альтернативный процесс 6">
            <a:extLst>
              <a:ext uri="{FF2B5EF4-FFF2-40B4-BE49-F238E27FC236}">
                <a16:creationId xmlns:a16="http://schemas.microsoft.com/office/drawing/2014/main" id="{76645903-89D4-4C78-A516-94C6A1C94797}"/>
              </a:ext>
            </a:extLst>
          </p:cNvPr>
          <p:cNvSpPr/>
          <p:nvPr/>
        </p:nvSpPr>
        <p:spPr>
          <a:xfrm>
            <a:off x="297873" y="6227618"/>
            <a:ext cx="2313709" cy="331744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606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FE8DDA79-9B22-48D3-AF30-2E5244094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487" y="337155"/>
            <a:ext cx="4478041" cy="701731"/>
          </a:xfrm>
        </p:spPr>
        <p:txBody>
          <a:bodyPr/>
          <a:lstStyle/>
          <a:p>
            <a:r>
              <a:rPr lang="ru-RU" b="1" dirty="0">
                <a:latin typeface="+mn-lt"/>
              </a:rPr>
              <a:t>Решение: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0D76AF-6AC1-4D80-93A9-5D0984DF1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>
                <a:latin typeface="+mn-lt"/>
              </a:rPr>
              <a:pPr>
                <a:lnSpc>
                  <a:spcPct val="90000"/>
                </a:lnSpc>
                <a:spcBef>
                  <a:spcPct val="0"/>
                </a:spcBef>
              </a:pPr>
              <a:t>4</a:t>
            </a:fld>
            <a:endParaRPr lang="ru-RU" dirty="0"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8A0276-7DB2-4B78-8379-A87480D78226}"/>
              </a:ext>
            </a:extLst>
          </p:cNvPr>
          <p:cNvSpPr txBox="1"/>
          <p:nvPr/>
        </p:nvSpPr>
        <p:spPr>
          <a:xfrm>
            <a:off x="7307015" y="1274638"/>
            <a:ext cx="46633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31"/>
            <a:r>
              <a:rPr lang="ru-RU" sz="2000" b="1" dirty="0">
                <a:solidFill>
                  <a:schemeClr val="tx1"/>
                </a:solidFill>
              </a:rPr>
              <a:t>План реализации проекта:</a:t>
            </a:r>
          </a:p>
          <a:p>
            <a:pPr defTabSz="228531"/>
            <a:endParaRPr lang="ru-RU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ea typeface="+mn-lt"/>
                <a:cs typeface="+mn-lt"/>
              </a:rPr>
              <a:t>Исследование и выбор </a:t>
            </a:r>
            <a:r>
              <a:rPr lang="ru-RU" sz="2000" dirty="0" err="1">
                <a:solidFill>
                  <a:schemeClr val="tx1"/>
                </a:solidFill>
                <a:ea typeface="+mn-lt"/>
                <a:cs typeface="+mn-lt"/>
              </a:rPr>
              <a:t>предобученной</a:t>
            </a:r>
            <a:r>
              <a:rPr lang="ru-RU" sz="2000" dirty="0">
                <a:solidFill>
                  <a:schemeClr val="tx1"/>
                </a:solidFill>
                <a:ea typeface="+mn-lt"/>
                <a:cs typeface="+mn-lt"/>
              </a:rPr>
              <a:t> модели </a:t>
            </a:r>
            <a:r>
              <a:rPr lang="ru-RU" sz="2000" dirty="0">
                <a:solidFill>
                  <a:schemeClr val="tx1"/>
                </a:solidFill>
                <a:cs typeface="Segoe UI"/>
              </a:rPr>
              <a:t>для распознавания лиц и масок</a:t>
            </a:r>
          </a:p>
          <a:p>
            <a:pPr marL="342900" indent="-342900" defTabSz="228531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cs typeface="Segoe UI"/>
              </a:rPr>
              <a:t>Установка высококачественных камер с возможностью передачи фото фиксаций в реальном времени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ea typeface="+mn-lt"/>
                <a:cs typeface="+mn-lt"/>
              </a:rPr>
              <a:t>Интеграция существующих систем.</a:t>
            </a:r>
            <a:endParaRPr lang="ru-RU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ea typeface="+mn-lt"/>
                <a:cs typeface="+mn-lt"/>
              </a:rPr>
              <a:t>Разработка программного обеспечения.</a:t>
            </a:r>
            <a:endParaRPr lang="ru-RU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ea typeface="+mn-lt"/>
                <a:cs typeface="+mn-lt"/>
              </a:rPr>
              <a:t>Тестирование системы на пилотных участках</a:t>
            </a:r>
          </a:p>
          <a:p>
            <a:pPr marL="342900" indent="-342900" defTabSz="228531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tx1"/>
              </a:solidFill>
              <a:cs typeface="Segoe UI"/>
            </a:endParaRPr>
          </a:p>
          <a:p>
            <a:pPr marL="342900" indent="-342900" defTabSz="228531">
              <a:buFont typeface="Arial" panose="020B0604020202020204" pitchFamily="34" charset="0"/>
              <a:buChar char="•"/>
            </a:pPr>
            <a:endParaRPr lang="en-US" sz="2000" dirty="0">
              <a:ea typeface="VTB Group Cond Book" panose="020B0506050504020204" pitchFamily="34" charset="7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8318B1-80E3-4E5D-8678-830FF8FC1250}"/>
              </a:ext>
            </a:extLst>
          </p:cNvPr>
          <p:cNvSpPr txBox="1"/>
          <p:nvPr/>
        </p:nvSpPr>
        <p:spPr>
          <a:xfrm>
            <a:off x="7424607" y="4859623"/>
            <a:ext cx="41496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tx1"/>
                </a:solidFill>
              </a:rPr>
              <a:t>Используемые технологии:</a:t>
            </a:r>
          </a:p>
          <a:p>
            <a:endParaRPr lang="ru-RU" sz="2000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tx1"/>
                </a:solidFill>
                <a:cs typeface="Segoe UI"/>
              </a:rPr>
              <a:t>Turi</a:t>
            </a:r>
            <a:r>
              <a:rPr lang="ru-RU" sz="2000" dirty="0">
                <a:solidFill>
                  <a:schemeClr val="tx1"/>
                </a:solidFill>
                <a:cs typeface="Segoe UI"/>
              </a:rPr>
              <a:t> </a:t>
            </a:r>
            <a:r>
              <a:rPr lang="ru-RU" sz="2000" dirty="0" err="1">
                <a:solidFill>
                  <a:schemeClr val="tx1"/>
                </a:solidFill>
                <a:cs typeface="Segoe UI"/>
              </a:rPr>
              <a:t>Create</a:t>
            </a:r>
            <a:r>
              <a:rPr lang="ru-RU" sz="2000" dirty="0">
                <a:solidFill>
                  <a:schemeClr val="tx1"/>
                </a:solidFill>
                <a:cs typeface="Segoe UI"/>
              </a:rPr>
              <a:t> — это инструмент от Apple для разработки и обучения моделей машинного обучения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30" name="Овал 49">
            <a:extLst>
              <a:ext uri="{FF2B5EF4-FFF2-40B4-BE49-F238E27FC236}">
                <a16:creationId xmlns:a16="http://schemas.microsoft.com/office/drawing/2014/main" id="{57D898A4-E6C2-46B8-B58F-7FDC2602B83A}"/>
              </a:ext>
            </a:extLst>
          </p:cNvPr>
          <p:cNvSpPr/>
          <p:nvPr/>
        </p:nvSpPr>
        <p:spPr>
          <a:xfrm flipH="1">
            <a:off x="6835832" y="1382527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0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</a:endParaRPr>
          </a:p>
        </p:txBody>
      </p:sp>
      <p:sp>
        <p:nvSpPr>
          <p:cNvPr id="32" name="Овал 49">
            <a:extLst>
              <a:ext uri="{FF2B5EF4-FFF2-40B4-BE49-F238E27FC236}">
                <a16:creationId xmlns:a16="http://schemas.microsoft.com/office/drawing/2014/main" id="{7D063C21-E047-459A-A6E3-517D0F0C5106}"/>
              </a:ext>
            </a:extLst>
          </p:cNvPr>
          <p:cNvSpPr/>
          <p:nvPr/>
        </p:nvSpPr>
        <p:spPr>
          <a:xfrm flipH="1">
            <a:off x="6866594" y="4859623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0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FD95C8E-D7B0-4D8B-A814-DB323085F39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t="2764" b="2764"/>
          <a:stretch/>
        </p:blipFill>
        <p:spPr/>
      </p:pic>
    </p:spTree>
    <p:extLst>
      <p:ext uri="{BB962C8B-B14F-4D97-AF65-F5344CB8AC3E}">
        <p14:creationId xmlns:p14="http://schemas.microsoft.com/office/powerpoint/2010/main" val="2922158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>
                <a:lumMod val="60000"/>
                <a:lumOff val="40000"/>
              </a:schemeClr>
            </a:gs>
            <a:gs pos="0">
              <a:schemeClr val="accent3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97C0691-F415-42D5-B1C1-F2A8FEDA19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2" r="19266"/>
          <a:stretch/>
        </p:blipFill>
        <p:spPr>
          <a:xfrm>
            <a:off x="9100797" y="3438921"/>
            <a:ext cx="3122605" cy="3309827"/>
          </a:xfrm>
          <a:prstGeom prst="ellipse">
            <a:avLst/>
          </a:prstGeom>
          <a:blipFill dpi="0" rotWithShape="1">
            <a:blip r:embed="rId4">
              <a:alphaModFix amt="85000"/>
            </a:blip>
            <a:srcRect/>
            <a:tile tx="0" ty="0" sx="100000" sy="100000" flip="none" algn="tl"/>
          </a:blipFill>
          <a:effectLst>
            <a:outerShdw blurRad="50800" dist="50800" dir="5400000" sx="1000" sy="1000" algn="ctr" rotWithShape="0">
              <a:schemeClr val="bg1"/>
            </a:outerShdw>
          </a:effectLst>
        </p:spPr>
      </p:pic>
      <p:sp>
        <p:nvSpPr>
          <p:cNvPr id="27" name="Freeform 51">
            <a:extLst>
              <a:ext uri="{FF2B5EF4-FFF2-40B4-BE49-F238E27FC236}">
                <a16:creationId xmlns:a16="http://schemas.microsoft.com/office/drawing/2014/main" id="{75B36D19-A768-4D95-A3FB-E2317CB16198}"/>
              </a:ext>
            </a:extLst>
          </p:cNvPr>
          <p:cNvSpPr/>
          <p:nvPr/>
        </p:nvSpPr>
        <p:spPr>
          <a:xfrm>
            <a:off x="-25888" y="-16276"/>
            <a:ext cx="6707335" cy="6874276"/>
          </a:xfrm>
          <a:custGeom>
            <a:avLst/>
            <a:gdLst>
              <a:gd name="connsiteX0" fmla="*/ 0 w 6707335"/>
              <a:gd name="connsiteY0" fmla="*/ 0 h 6874276"/>
              <a:gd name="connsiteX1" fmla="*/ 6707335 w 6707335"/>
              <a:gd name="connsiteY1" fmla="*/ 14477 h 6874276"/>
              <a:gd name="connsiteX2" fmla="*/ 6578507 w 6707335"/>
              <a:gd name="connsiteY2" fmla="*/ 156224 h 6874276"/>
              <a:gd name="connsiteX3" fmla="*/ 5798525 w 6707335"/>
              <a:gd name="connsiteY3" fmla="*/ 2328931 h 6874276"/>
              <a:gd name="connsiteX4" fmla="*/ 6066949 w 6707335"/>
              <a:gd name="connsiteY4" fmla="*/ 3658479 h 6874276"/>
              <a:gd name="connsiteX5" fmla="*/ 6095259 w 6707335"/>
              <a:gd name="connsiteY5" fmla="*/ 3717248 h 6874276"/>
              <a:gd name="connsiteX6" fmla="*/ 6112765 w 6707335"/>
              <a:gd name="connsiteY6" fmla="*/ 3795331 h 6874276"/>
              <a:gd name="connsiteX7" fmla="*/ 6155314 w 6707335"/>
              <a:gd name="connsiteY7" fmla="*/ 3865367 h 6874276"/>
              <a:gd name="connsiteX8" fmla="*/ 6567571 w 6707335"/>
              <a:gd name="connsiteY8" fmla="*/ 5493496 h 6874276"/>
              <a:gd name="connsiteX9" fmla="*/ 6299148 w 6707335"/>
              <a:gd name="connsiteY9" fmla="*/ 6823044 h 6874276"/>
              <a:gd name="connsiteX10" fmla="*/ 6274468 w 6707335"/>
              <a:gd name="connsiteY10" fmla="*/ 6874276 h 6874276"/>
              <a:gd name="connsiteX11" fmla="*/ 0 w 6707335"/>
              <a:gd name="connsiteY11" fmla="*/ 6874276 h 6874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07335" h="6874276">
                <a:moveTo>
                  <a:pt x="0" y="0"/>
                </a:moveTo>
                <a:lnTo>
                  <a:pt x="6707335" y="14477"/>
                </a:lnTo>
                <a:lnTo>
                  <a:pt x="6578507" y="156224"/>
                </a:lnTo>
                <a:cubicBezTo>
                  <a:pt x="6091236" y="746660"/>
                  <a:pt x="5798525" y="1503612"/>
                  <a:pt x="5798525" y="2328931"/>
                </a:cubicBezTo>
                <a:cubicBezTo>
                  <a:pt x="5798525" y="2800542"/>
                  <a:pt x="5894104" y="3249829"/>
                  <a:pt x="6066949" y="3658479"/>
                </a:cubicBezTo>
                <a:lnTo>
                  <a:pt x="6095259" y="3717248"/>
                </a:lnTo>
                <a:lnTo>
                  <a:pt x="6112765" y="3795331"/>
                </a:lnTo>
                <a:lnTo>
                  <a:pt x="6155314" y="3865367"/>
                </a:lnTo>
                <a:cubicBezTo>
                  <a:pt x="6418229" y="4349350"/>
                  <a:pt x="6567571" y="4903983"/>
                  <a:pt x="6567571" y="5493496"/>
                </a:cubicBezTo>
                <a:cubicBezTo>
                  <a:pt x="6567571" y="5965107"/>
                  <a:pt x="6471992" y="6414394"/>
                  <a:pt x="6299148" y="6823044"/>
                </a:cubicBezTo>
                <a:lnTo>
                  <a:pt x="6274468" y="6874276"/>
                </a:lnTo>
                <a:lnTo>
                  <a:pt x="0" y="68742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28" name="Заголовок 2">
            <a:extLst>
              <a:ext uri="{FF2B5EF4-FFF2-40B4-BE49-F238E27FC236}">
                <a16:creationId xmlns:a16="http://schemas.microsoft.com/office/drawing/2014/main" id="{05FFA0F2-3155-4C82-A3B1-8F97B4D448DA}"/>
              </a:ext>
            </a:extLst>
          </p:cNvPr>
          <p:cNvSpPr txBox="1">
            <a:spLocks/>
          </p:cNvSpPr>
          <p:nvPr/>
        </p:nvSpPr>
        <p:spPr>
          <a:xfrm>
            <a:off x="152400" y="1444386"/>
            <a:ext cx="3228109" cy="3970318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marL="342900" indent="-342900" algn="l">
              <a:buClr>
                <a:srgbClr val="8AD0D6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lt"/>
                <a:cs typeface="+mj-lt"/>
              </a:rPr>
              <a:t>Эффективный автоматизированный контроль ношения масок с высокой точностью</a:t>
            </a:r>
          </a:p>
          <a:p>
            <a:pPr marL="342900" indent="-342900" algn="l">
              <a:buClr>
                <a:srgbClr val="8AD0D6"/>
              </a:buClr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  <a:p>
            <a:pPr marL="342900" indent="-342900" algn="l">
              <a:buClr>
                <a:srgbClr val="8AD0D6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lt"/>
                <a:cs typeface="+mj-lt"/>
              </a:rPr>
              <a:t>Мгновенный отклик системы позволяет мгновенно реагировать на нарушения медицинских мер</a:t>
            </a:r>
          </a:p>
          <a:p>
            <a:pPr marL="342900" indent="-342900" algn="l">
              <a:buClr>
                <a:srgbClr val="8AD0D6"/>
              </a:buClr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  <a:p>
            <a:pPr marL="342900" indent="-342900" algn="l">
              <a:buClr>
                <a:srgbClr val="8AD0D6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lt"/>
                <a:cs typeface="+mj-lt"/>
              </a:rPr>
              <a:t>Уменьшение нагрузки на персонал помогает освободить персонал от рутинного контроля</a:t>
            </a:r>
            <a:endParaRPr lang="ru-RU" sz="2000" b="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EA0A9A-E67D-4BF6-A3E9-5C1848A0F5F1}"/>
              </a:ext>
            </a:extLst>
          </p:cNvPr>
          <p:cNvSpPr txBox="1">
            <a:spLocks/>
          </p:cNvSpPr>
          <p:nvPr/>
        </p:nvSpPr>
        <p:spPr bwMode="gray">
          <a:xfrm>
            <a:off x="6580136" y="1299422"/>
            <a:ext cx="3408991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9pPr>
          </a:lstStyle>
          <a:p>
            <a:pPr marL="342900" indent="-342900">
              <a:buClr>
                <a:srgbClr val="8AD0D6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D1D5DB"/>
                </a:solidFill>
                <a:ea typeface="+mj-lt"/>
                <a:cs typeface="+mj-lt"/>
              </a:rPr>
              <a:t>Снижение риска передачи инфекций</a:t>
            </a:r>
          </a:p>
          <a:p>
            <a:pPr marL="342900" indent="-342900">
              <a:buClr>
                <a:srgbClr val="8AD0D6"/>
              </a:buClr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D1D5DB"/>
              </a:solidFill>
            </a:endParaRPr>
          </a:p>
          <a:p>
            <a:pPr marL="342900" indent="-342900">
              <a:buClr>
                <a:srgbClr val="8AD0D6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D1D5DB"/>
                </a:solidFill>
                <a:ea typeface="+mj-lt"/>
                <a:cs typeface="+mj-lt"/>
              </a:rPr>
              <a:t>Обеспечение безопасности персонала и пациентов в общественных зонах</a:t>
            </a:r>
          </a:p>
          <a:p>
            <a:pPr marL="342900" indent="-342900">
              <a:buClr>
                <a:srgbClr val="8AD0D6"/>
              </a:buClr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D1D5DB"/>
              </a:solidFill>
              <a:ea typeface="+mj-lt"/>
              <a:cs typeface="+mj-lt"/>
            </a:endParaRPr>
          </a:p>
          <a:p>
            <a:pPr marL="342900" indent="-342900">
              <a:buClr>
                <a:srgbClr val="8AD0D6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D1D5DB"/>
                </a:solidFill>
                <a:ea typeface="+mj-lt"/>
                <a:cs typeface="+mj-lt"/>
              </a:rPr>
              <a:t>Использование в государственных медицинских учреждениях </a:t>
            </a:r>
          </a:p>
          <a:p>
            <a:pPr marL="342900" indent="-342900">
              <a:buClr>
                <a:srgbClr val="8AD0D6"/>
              </a:buClr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D1D5DB"/>
              </a:solidFill>
              <a:ea typeface="+mj-lt"/>
              <a:cs typeface="+mj-lt"/>
            </a:endParaRPr>
          </a:p>
          <a:p>
            <a:pPr algn="ctr" fontAlgn="base">
              <a:spcAft>
                <a:spcPct val="0"/>
              </a:spcAft>
              <a:buClr>
                <a:srgbClr val="009FE9"/>
              </a:buClr>
            </a:pPr>
            <a:endParaRPr lang="ru-RU" sz="2000" dirty="0">
              <a:solidFill>
                <a:schemeClr val="bg1"/>
              </a:solidFill>
            </a:endParaRPr>
          </a:p>
        </p:txBody>
      </p:sp>
      <p:grpSp>
        <p:nvGrpSpPr>
          <p:cNvPr id="30" name="Group 1">
            <a:extLst>
              <a:ext uri="{FF2B5EF4-FFF2-40B4-BE49-F238E27FC236}">
                <a16:creationId xmlns:a16="http://schemas.microsoft.com/office/drawing/2014/main" id="{73016C70-88F3-4A3B-894E-FF73921BCB29}"/>
              </a:ext>
            </a:extLst>
          </p:cNvPr>
          <p:cNvGrpSpPr/>
          <p:nvPr/>
        </p:nvGrpSpPr>
        <p:grpSpPr>
          <a:xfrm rot="10800000">
            <a:off x="5563283" y="2492625"/>
            <a:ext cx="756951" cy="756951"/>
            <a:chOff x="-646196" y="2122319"/>
            <a:chExt cx="381000" cy="381000"/>
          </a:xfrm>
        </p:grpSpPr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1DFFAE5-9338-42C6-9D3C-9F27CA2271B8}"/>
                </a:ext>
              </a:extLst>
            </p:cNvPr>
            <p:cNvSpPr/>
            <p:nvPr/>
          </p:nvSpPr>
          <p:spPr>
            <a:xfrm>
              <a:off x="-646196" y="2122319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A1994210-1797-4272-BC59-5E963A2650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539843" y="2318265"/>
              <a:ext cx="168627" cy="0"/>
            </a:xfrm>
            <a:prstGeom prst="straightConnector1">
              <a:avLst/>
            </a:prstGeom>
            <a:solidFill>
              <a:srgbClr val="1E2982"/>
            </a:solidFill>
            <a:ln w="25400">
              <a:solidFill>
                <a:schemeClr val="bg1"/>
              </a:solidFill>
              <a:round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11">
            <a:extLst>
              <a:ext uri="{FF2B5EF4-FFF2-40B4-BE49-F238E27FC236}">
                <a16:creationId xmlns:a16="http://schemas.microsoft.com/office/drawing/2014/main" id="{5BF3F9FB-48DF-4C14-A4E8-6B1DD486C94B}"/>
              </a:ext>
            </a:extLst>
          </p:cNvPr>
          <p:cNvSpPr/>
          <p:nvPr/>
        </p:nvSpPr>
        <p:spPr>
          <a:xfrm>
            <a:off x="1947058" y="639536"/>
            <a:ext cx="2398413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ru-RU" sz="4400" b="1" dirty="0">
                <a:solidFill>
                  <a:schemeClr val="accent2"/>
                </a:solidFill>
                <a:ea typeface="+mj-ea"/>
                <a:cs typeface="+mj-cs"/>
              </a:rPr>
              <a:t>ЦЕННОСТЬ</a:t>
            </a:r>
          </a:p>
        </p:txBody>
      </p:sp>
      <p:sp>
        <p:nvSpPr>
          <p:cNvPr id="37" name="Rectangle 118">
            <a:extLst>
              <a:ext uri="{FF2B5EF4-FFF2-40B4-BE49-F238E27FC236}">
                <a16:creationId xmlns:a16="http://schemas.microsoft.com/office/drawing/2014/main" id="{F82656F5-5320-43A7-A138-4BDAE1504D89}"/>
              </a:ext>
            </a:extLst>
          </p:cNvPr>
          <p:cNvSpPr/>
          <p:nvPr/>
        </p:nvSpPr>
        <p:spPr>
          <a:xfrm>
            <a:off x="7659480" y="628005"/>
            <a:ext cx="2890535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ru-RU" sz="4400" b="1" dirty="0">
                <a:solidFill>
                  <a:schemeClr val="bg1"/>
                </a:solidFill>
                <a:ea typeface="+mj-ea"/>
                <a:cs typeface="+mj-cs"/>
              </a:rPr>
              <a:t>Перспективы </a:t>
            </a:r>
          </a:p>
        </p:txBody>
      </p:sp>
      <p:sp>
        <p:nvSpPr>
          <p:cNvPr id="50" name="Номер слайда 5">
            <a:extLst>
              <a:ext uri="{FF2B5EF4-FFF2-40B4-BE49-F238E27FC236}">
                <a16:creationId xmlns:a16="http://schemas.microsoft.com/office/drawing/2014/main" id="{0052BBFA-5B0C-4559-953D-025804C5AE4E}"/>
              </a:ext>
            </a:extLst>
          </p:cNvPr>
          <p:cNvSpPr txBox="1">
            <a:spLocks/>
          </p:cNvSpPr>
          <p:nvPr/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algn="r">
              <a:lnSpc>
                <a:spcPct val="90000"/>
              </a:lnSpc>
              <a:spcBef>
                <a:spcPct val="0"/>
              </a:spcBef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Akrobat" panose="00000600000000000000" pitchFamily="2" charset="-52"/>
                <a:ea typeface="VTB Group Cond Book" panose="020B0506050504020204" pitchFamily="34" charset="0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3AE3C4-C2A6-4DCD-9963-3D7F259FD580}" type="slidenum">
              <a:rPr lang="ru-RU">
                <a:solidFill>
                  <a:schemeClr val="bg1"/>
                </a:solidFill>
                <a:latin typeface="+mn-lt"/>
              </a:rPr>
              <a:pPr/>
              <a:t>5</a:t>
            </a:fld>
            <a:endParaRPr lang="ru-RU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0B303C4-1931-4708-A7D8-6533B7BFB1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r="11628"/>
          <a:stretch/>
        </p:blipFill>
        <p:spPr>
          <a:xfrm>
            <a:off x="3049571" y="3429000"/>
            <a:ext cx="3270663" cy="331974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35263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77E2D8-EE85-4A45-B024-F15B82C702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4" r="17149"/>
          <a:stretch/>
        </p:blipFill>
        <p:spPr>
          <a:xfrm>
            <a:off x="4266354" y="1935735"/>
            <a:ext cx="3579370" cy="3606297"/>
          </a:xfrm>
          <a:prstGeom prst="ellipse">
            <a:avLst/>
          </a:prstGeom>
        </p:spPr>
      </p:pic>
      <p:sp>
        <p:nvSpPr>
          <p:cNvPr id="125" name="Freeform 13">
            <a:extLst>
              <a:ext uri="{FF2B5EF4-FFF2-40B4-BE49-F238E27FC236}">
                <a16:creationId xmlns:a16="http://schemas.microsoft.com/office/drawing/2014/main" id="{F16CEC30-F3D7-473C-964C-060A1379F542}"/>
              </a:ext>
            </a:extLst>
          </p:cNvPr>
          <p:cNvSpPr>
            <a:spLocks noEditPoints="1"/>
          </p:cNvSpPr>
          <p:nvPr/>
        </p:nvSpPr>
        <p:spPr bwMode="auto">
          <a:xfrm>
            <a:off x="4054694" y="1762101"/>
            <a:ext cx="3951170" cy="3956440"/>
          </a:xfrm>
          <a:custGeom>
            <a:avLst/>
            <a:gdLst>
              <a:gd name="T0" fmla="*/ 733 w 1499"/>
              <a:gd name="T1" fmla="*/ 1483 h 1500"/>
              <a:gd name="T2" fmla="*/ 638 w 1499"/>
              <a:gd name="T3" fmla="*/ 1492 h 1500"/>
              <a:gd name="T4" fmla="*/ 639 w 1499"/>
              <a:gd name="T5" fmla="*/ 1475 h 1500"/>
              <a:gd name="T6" fmla="*/ 592 w 1499"/>
              <a:gd name="T7" fmla="*/ 1483 h 1500"/>
              <a:gd name="T8" fmla="*/ 601 w 1499"/>
              <a:gd name="T9" fmla="*/ 1470 h 1500"/>
              <a:gd name="T10" fmla="*/ 949 w 1499"/>
              <a:gd name="T11" fmla="*/ 1456 h 1500"/>
              <a:gd name="T12" fmla="*/ 952 w 1499"/>
              <a:gd name="T13" fmla="*/ 1472 h 1500"/>
              <a:gd name="T14" fmla="*/ 300 w 1499"/>
              <a:gd name="T15" fmla="*/ 1340 h 1500"/>
              <a:gd name="T16" fmla="*/ 1037 w 1499"/>
              <a:gd name="T17" fmla="*/ 1442 h 1500"/>
              <a:gd name="T18" fmla="*/ 1078 w 1499"/>
              <a:gd name="T19" fmla="*/ 1423 h 1500"/>
              <a:gd name="T20" fmla="*/ 1271 w 1499"/>
              <a:gd name="T21" fmla="*/ 1286 h 1500"/>
              <a:gd name="T22" fmla="*/ 272 w 1499"/>
              <a:gd name="T23" fmla="*/ 1325 h 1500"/>
              <a:gd name="T24" fmla="*/ 272 w 1499"/>
              <a:gd name="T25" fmla="*/ 1325 h 1500"/>
              <a:gd name="T26" fmla="*/ 201 w 1499"/>
              <a:gd name="T27" fmla="*/ 1248 h 1500"/>
              <a:gd name="T28" fmla="*/ 238 w 1499"/>
              <a:gd name="T29" fmla="*/ 1295 h 1500"/>
              <a:gd name="T30" fmla="*/ 1330 w 1499"/>
              <a:gd name="T31" fmla="*/ 1212 h 1500"/>
              <a:gd name="T32" fmla="*/ 170 w 1499"/>
              <a:gd name="T33" fmla="*/ 1226 h 1500"/>
              <a:gd name="T34" fmla="*/ 71 w 1499"/>
              <a:gd name="T35" fmla="*/ 1027 h 1500"/>
              <a:gd name="T36" fmla="*/ 1345 w 1499"/>
              <a:gd name="T37" fmla="*/ 1178 h 1500"/>
              <a:gd name="T38" fmla="*/ 1377 w 1499"/>
              <a:gd name="T39" fmla="*/ 1154 h 1500"/>
              <a:gd name="T40" fmla="*/ 1475 w 1499"/>
              <a:gd name="T41" fmla="*/ 941 h 1500"/>
              <a:gd name="T42" fmla="*/ 38 w 1499"/>
              <a:gd name="T43" fmla="*/ 980 h 1500"/>
              <a:gd name="T44" fmla="*/ 46 w 1499"/>
              <a:gd name="T45" fmla="*/ 993 h 1500"/>
              <a:gd name="T46" fmla="*/ 31 w 1499"/>
              <a:gd name="T47" fmla="*/ 895 h 1500"/>
              <a:gd name="T48" fmla="*/ 1470 w 1499"/>
              <a:gd name="T49" fmla="*/ 900 h 1500"/>
              <a:gd name="T50" fmla="*/ 1486 w 1499"/>
              <a:gd name="T51" fmla="*/ 897 h 1500"/>
              <a:gd name="T52" fmla="*/ 10 w 1499"/>
              <a:gd name="T53" fmla="*/ 625 h 1500"/>
              <a:gd name="T54" fmla="*/ 15 w 1499"/>
              <a:gd name="T55" fmla="*/ 861 h 1500"/>
              <a:gd name="T56" fmla="*/ 1498 w 1499"/>
              <a:gd name="T57" fmla="*/ 806 h 1500"/>
              <a:gd name="T58" fmla="*/ 1486 w 1499"/>
              <a:gd name="T59" fmla="*/ 663 h 1500"/>
              <a:gd name="T60" fmla="*/ 1473 w 1499"/>
              <a:gd name="T61" fmla="*/ 628 h 1500"/>
              <a:gd name="T62" fmla="*/ 1481 w 1499"/>
              <a:gd name="T63" fmla="*/ 635 h 1500"/>
              <a:gd name="T64" fmla="*/ 29 w 1499"/>
              <a:gd name="T65" fmla="*/ 574 h 1500"/>
              <a:gd name="T66" fmla="*/ 1381 w 1499"/>
              <a:gd name="T67" fmla="*/ 377 h 1500"/>
              <a:gd name="T68" fmla="*/ 1474 w 1499"/>
              <a:gd name="T69" fmla="*/ 590 h 1500"/>
              <a:gd name="T70" fmla="*/ 45 w 1499"/>
              <a:gd name="T71" fmla="*/ 493 h 1500"/>
              <a:gd name="T72" fmla="*/ 66 w 1499"/>
              <a:gd name="T73" fmla="*/ 461 h 1500"/>
              <a:gd name="T74" fmla="*/ 197 w 1499"/>
              <a:gd name="T75" fmla="*/ 269 h 1500"/>
              <a:gd name="T76" fmla="*/ 1331 w 1499"/>
              <a:gd name="T77" fmla="*/ 303 h 1500"/>
              <a:gd name="T78" fmla="*/ 1369 w 1499"/>
              <a:gd name="T79" fmla="*/ 341 h 1500"/>
              <a:gd name="T80" fmla="*/ 1315 w 1499"/>
              <a:gd name="T81" fmla="*/ 257 h 1500"/>
              <a:gd name="T82" fmla="*/ 215 w 1499"/>
              <a:gd name="T83" fmla="*/ 224 h 1500"/>
              <a:gd name="T84" fmla="*/ 1250 w 1499"/>
              <a:gd name="T85" fmla="*/ 214 h 1500"/>
              <a:gd name="T86" fmla="*/ 1284 w 1499"/>
              <a:gd name="T87" fmla="*/ 224 h 1500"/>
              <a:gd name="T88" fmla="*/ 248 w 1499"/>
              <a:gd name="T89" fmla="*/ 192 h 1500"/>
              <a:gd name="T90" fmla="*/ 325 w 1499"/>
              <a:gd name="T91" fmla="*/ 151 h 1500"/>
              <a:gd name="T92" fmla="*/ 524 w 1499"/>
              <a:gd name="T93" fmla="*/ 34 h 1500"/>
              <a:gd name="T94" fmla="*/ 325 w 1499"/>
              <a:gd name="T95" fmla="*/ 151 h 1500"/>
              <a:gd name="T96" fmla="*/ 1060 w 1499"/>
              <a:gd name="T97" fmla="*/ 67 h 1500"/>
              <a:gd name="T98" fmla="*/ 964 w 1499"/>
              <a:gd name="T99" fmla="*/ 40 h 1500"/>
              <a:gd name="T100" fmla="*/ 562 w 1499"/>
              <a:gd name="T101" fmla="*/ 32 h 1500"/>
              <a:gd name="T102" fmla="*/ 572 w 1499"/>
              <a:gd name="T103" fmla="*/ 39 h 1500"/>
              <a:gd name="T104" fmla="*/ 705 w 1499"/>
              <a:gd name="T105" fmla="*/ 18 h 1500"/>
              <a:gd name="T106" fmla="*/ 936 w 1499"/>
              <a:gd name="T107" fmla="*/ 26 h 1500"/>
              <a:gd name="T108" fmla="*/ 658 w 1499"/>
              <a:gd name="T109" fmla="*/ 6 h 1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99" h="1500">
                <a:moveTo>
                  <a:pt x="750" y="1500"/>
                </a:moveTo>
                <a:cubicBezTo>
                  <a:pt x="744" y="1500"/>
                  <a:pt x="738" y="1500"/>
                  <a:pt x="733" y="1500"/>
                </a:cubicBezTo>
                <a:cubicBezTo>
                  <a:pt x="716" y="1499"/>
                  <a:pt x="699" y="1498"/>
                  <a:pt x="682" y="1497"/>
                </a:cubicBezTo>
                <a:cubicBezTo>
                  <a:pt x="677" y="1497"/>
                  <a:pt x="674" y="1492"/>
                  <a:pt x="674" y="1488"/>
                </a:cubicBezTo>
                <a:cubicBezTo>
                  <a:pt x="675" y="1483"/>
                  <a:pt x="679" y="1480"/>
                  <a:pt x="684" y="1480"/>
                </a:cubicBezTo>
                <a:cubicBezTo>
                  <a:pt x="700" y="1482"/>
                  <a:pt x="717" y="1482"/>
                  <a:pt x="733" y="1483"/>
                </a:cubicBezTo>
                <a:cubicBezTo>
                  <a:pt x="739" y="1483"/>
                  <a:pt x="744" y="1483"/>
                  <a:pt x="750" y="1483"/>
                </a:cubicBezTo>
                <a:cubicBezTo>
                  <a:pt x="803" y="1483"/>
                  <a:pt x="855" y="1477"/>
                  <a:pt x="906" y="1466"/>
                </a:cubicBezTo>
                <a:cubicBezTo>
                  <a:pt x="911" y="1465"/>
                  <a:pt x="915" y="1468"/>
                  <a:pt x="916" y="1473"/>
                </a:cubicBezTo>
                <a:cubicBezTo>
                  <a:pt x="917" y="1477"/>
                  <a:pt x="914" y="1482"/>
                  <a:pt x="910" y="1483"/>
                </a:cubicBezTo>
                <a:cubicBezTo>
                  <a:pt x="857" y="1494"/>
                  <a:pt x="804" y="1500"/>
                  <a:pt x="750" y="1500"/>
                </a:cubicBezTo>
                <a:close/>
                <a:moveTo>
                  <a:pt x="638" y="1492"/>
                </a:moveTo>
                <a:cubicBezTo>
                  <a:pt x="638" y="1492"/>
                  <a:pt x="637" y="1492"/>
                  <a:pt x="637" y="1492"/>
                </a:cubicBezTo>
                <a:cubicBezTo>
                  <a:pt x="637" y="1491"/>
                  <a:pt x="637" y="1491"/>
                  <a:pt x="637" y="1491"/>
                </a:cubicBezTo>
                <a:cubicBezTo>
                  <a:pt x="634" y="1491"/>
                  <a:pt x="632" y="1490"/>
                  <a:pt x="631" y="1488"/>
                </a:cubicBezTo>
                <a:cubicBezTo>
                  <a:pt x="630" y="1486"/>
                  <a:pt x="629" y="1484"/>
                  <a:pt x="630" y="1482"/>
                </a:cubicBezTo>
                <a:cubicBezTo>
                  <a:pt x="630" y="1477"/>
                  <a:pt x="634" y="1474"/>
                  <a:pt x="639" y="1475"/>
                </a:cubicBezTo>
                <a:cubicBezTo>
                  <a:pt x="639" y="1475"/>
                  <a:pt x="639" y="1475"/>
                  <a:pt x="639" y="1475"/>
                </a:cubicBezTo>
                <a:cubicBezTo>
                  <a:pt x="639" y="1475"/>
                  <a:pt x="639" y="1475"/>
                  <a:pt x="639" y="1475"/>
                </a:cubicBezTo>
                <a:cubicBezTo>
                  <a:pt x="641" y="1475"/>
                  <a:pt x="643" y="1476"/>
                  <a:pt x="645" y="1478"/>
                </a:cubicBezTo>
                <a:cubicBezTo>
                  <a:pt x="646" y="1480"/>
                  <a:pt x="647" y="1482"/>
                  <a:pt x="646" y="1484"/>
                </a:cubicBezTo>
                <a:cubicBezTo>
                  <a:pt x="646" y="1489"/>
                  <a:pt x="642" y="1492"/>
                  <a:pt x="638" y="1492"/>
                </a:cubicBezTo>
                <a:close/>
                <a:moveTo>
                  <a:pt x="593" y="1484"/>
                </a:moveTo>
                <a:cubicBezTo>
                  <a:pt x="593" y="1484"/>
                  <a:pt x="592" y="1483"/>
                  <a:pt x="592" y="1483"/>
                </a:cubicBezTo>
                <a:cubicBezTo>
                  <a:pt x="577" y="1480"/>
                  <a:pt x="562" y="1476"/>
                  <a:pt x="547" y="1472"/>
                </a:cubicBezTo>
                <a:cubicBezTo>
                  <a:pt x="545" y="1472"/>
                  <a:pt x="543" y="1470"/>
                  <a:pt x="542" y="1468"/>
                </a:cubicBezTo>
                <a:cubicBezTo>
                  <a:pt x="541" y="1466"/>
                  <a:pt x="541" y="1464"/>
                  <a:pt x="541" y="1462"/>
                </a:cubicBezTo>
                <a:cubicBezTo>
                  <a:pt x="543" y="1458"/>
                  <a:pt x="547" y="1455"/>
                  <a:pt x="552" y="1456"/>
                </a:cubicBezTo>
                <a:cubicBezTo>
                  <a:pt x="566" y="1460"/>
                  <a:pt x="581" y="1464"/>
                  <a:pt x="595" y="1467"/>
                </a:cubicBezTo>
                <a:cubicBezTo>
                  <a:pt x="597" y="1467"/>
                  <a:pt x="599" y="1469"/>
                  <a:pt x="601" y="1470"/>
                </a:cubicBezTo>
                <a:cubicBezTo>
                  <a:pt x="602" y="1472"/>
                  <a:pt x="602" y="1475"/>
                  <a:pt x="602" y="1477"/>
                </a:cubicBezTo>
                <a:cubicBezTo>
                  <a:pt x="601" y="1481"/>
                  <a:pt x="597" y="1484"/>
                  <a:pt x="593" y="1484"/>
                </a:cubicBezTo>
                <a:close/>
                <a:moveTo>
                  <a:pt x="952" y="1472"/>
                </a:moveTo>
                <a:cubicBezTo>
                  <a:pt x="948" y="1472"/>
                  <a:pt x="945" y="1470"/>
                  <a:pt x="944" y="1466"/>
                </a:cubicBezTo>
                <a:cubicBezTo>
                  <a:pt x="943" y="1464"/>
                  <a:pt x="943" y="1462"/>
                  <a:pt x="944" y="1460"/>
                </a:cubicBezTo>
                <a:cubicBezTo>
                  <a:pt x="946" y="1458"/>
                  <a:pt x="947" y="1456"/>
                  <a:pt x="949" y="1456"/>
                </a:cubicBezTo>
                <a:cubicBezTo>
                  <a:pt x="964" y="1452"/>
                  <a:pt x="978" y="1447"/>
                  <a:pt x="992" y="1442"/>
                </a:cubicBezTo>
                <a:cubicBezTo>
                  <a:pt x="996" y="1441"/>
                  <a:pt x="1001" y="1443"/>
                  <a:pt x="1003" y="1447"/>
                </a:cubicBezTo>
                <a:cubicBezTo>
                  <a:pt x="1005" y="1452"/>
                  <a:pt x="1002" y="1457"/>
                  <a:pt x="998" y="1458"/>
                </a:cubicBezTo>
                <a:cubicBezTo>
                  <a:pt x="983" y="1463"/>
                  <a:pt x="969" y="1468"/>
                  <a:pt x="954" y="1472"/>
                </a:cubicBezTo>
                <a:cubicBezTo>
                  <a:pt x="954" y="1472"/>
                  <a:pt x="954" y="1472"/>
                  <a:pt x="954" y="1472"/>
                </a:cubicBezTo>
                <a:cubicBezTo>
                  <a:pt x="953" y="1472"/>
                  <a:pt x="953" y="1472"/>
                  <a:pt x="952" y="1472"/>
                </a:cubicBezTo>
                <a:close/>
                <a:moveTo>
                  <a:pt x="506" y="1459"/>
                </a:moveTo>
                <a:cubicBezTo>
                  <a:pt x="505" y="1459"/>
                  <a:pt x="504" y="1459"/>
                  <a:pt x="504" y="1459"/>
                </a:cubicBezTo>
                <a:cubicBezTo>
                  <a:pt x="486" y="1453"/>
                  <a:pt x="468" y="1446"/>
                  <a:pt x="451" y="1438"/>
                </a:cubicBezTo>
                <a:cubicBezTo>
                  <a:pt x="399" y="1415"/>
                  <a:pt x="348" y="1386"/>
                  <a:pt x="302" y="1352"/>
                </a:cubicBezTo>
                <a:cubicBezTo>
                  <a:pt x="302" y="1352"/>
                  <a:pt x="302" y="1352"/>
                  <a:pt x="302" y="1352"/>
                </a:cubicBezTo>
                <a:cubicBezTo>
                  <a:pt x="298" y="1349"/>
                  <a:pt x="298" y="1344"/>
                  <a:pt x="300" y="1340"/>
                </a:cubicBezTo>
                <a:cubicBezTo>
                  <a:pt x="303" y="1336"/>
                  <a:pt x="309" y="1336"/>
                  <a:pt x="312" y="1338"/>
                </a:cubicBezTo>
                <a:cubicBezTo>
                  <a:pt x="358" y="1372"/>
                  <a:pt x="406" y="1400"/>
                  <a:pt x="458" y="1423"/>
                </a:cubicBezTo>
                <a:cubicBezTo>
                  <a:pt x="475" y="1430"/>
                  <a:pt x="492" y="1437"/>
                  <a:pt x="509" y="1443"/>
                </a:cubicBezTo>
                <a:cubicBezTo>
                  <a:pt x="514" y="1444"/>
                  <a:pt x="516" y="1449"/>
                  <a:pt x="514" y="1453"/>
                </a:cubicBezTo>
                <a:cubicBezTo>
                  <a:pt x="513" y="1457"/>
                  <a:pt x="510" y="1459"/>
                  <a:pt x="506" y="1459"/>
                </a:cubicBezTo>
                <a:close/>
                <a:moveTo>
                  <a:pt x="1037" y="1442"/>
                </a:moveTo>
                <a:cubicBezTo>
                  <a:pt x="1034" y="1442"/>
                  <a:pt x="1031" y="1440"/>
                  <a:pt x="1029" y="1437"/>
                </a:cubicBezTo>
                <a:cubicBezTo>
                  <a:pt x="1028" y="1433"/>
                  <a:pt x="1030" y="1428"/>
                  <a:pt x="1034" y="1426"/>
                </a:cubicBezTo>
                <a:cubicBezTo>
                  <a:pt x="1038" y="1424"/>
                  <a:pt x="1043" y="1426"/>
                  <a:pt x="1045" y="1431"/>
                </a:cubicBezTo>
                <a:cubicBezTo>
                  <a:pt x="1047" y="1435"/>
                  <a:pt x="1045" y="1440"/>
                  <a:pt x="1040" y="1442"/>
                </a:cubicBezTo>
                <a:cubicBezTo>
                  <a:pt x="1039" y="1442"/>
                  <a:pt x="1038" y="1442"/>
                  <a:pt x="1037" y="1442"/>
                </a:cubicBezTo>
                <a:close/>
                <a:moveTo>
                  <a:pt x="1078" y="1423"/>
                </a:moveTo>
                <a:cubicBezTo>
                  <a:pt x="1075" y="1423"/>
                  <a:pt x="1072" y="1422"/>
                  <a:pt x="1071" y="1419"/>
                </a:cubicBezTo>
                <a:cubicBezTo>
                  <a:pt x="1069" y="1415"/>
                  <a:pt x="1070" y="1409"/>
                  <a:pt x="1075" y="1407"/>
                </a:cubicBezTo>
                <a:cubicBezTo>
                  <a:pt x="1139" y="1376"/>
                  <a:pt x="1198" y="1335"/>
                  <a:pt x="1250" y="1286"/>
                </a:cubicBezTo>
                <a:cubicBezTo>
                  <a:pt x="1253" y="1283"/>
                  <a:pt x="1255" y="1281"/>
                  <a:pt x="1257" y="1279"/>
                </a:cubicBezTo>
                <a:cubicBezTo>
                  <a:pt x="1260" y="1276"/>
                  <a:pt x="1266" y="1276"/>
                  <a:pt x="1269" y="1280"/>
                </a:cubicBezTo>
                <a:cubicBezTo>
                  <a:pt x="1270" y="1281"/>
                  <a:pt x="1271" y="1283"/>
                  <a:pt x="1271" y="1286"/>
                </a:cubicBezTo>
                <a:cubicBezTo>
                  <a:pt x="1271" y="1288"/>
                  <a:pt x="1270" y="1290"/>
                  <a:pt x="1269" y="1292"/>
                </a:cubicBezTo>
                <a:cubicBezTo>
                  <a:pt x="1267" y="1294"/>
                  <a:pt x="1264" y="1296"/>
                  <a:pt x="1262" y="1298"/>
                </a:cubicBezTo>
                <a:cubicBezTo>
                  <a:pt x="1208" y="1348"/>
                  <a:pt x="1148" y="1390"/>
                  <a:pt x="1082" y="1423"/>
                </a:cubicBezTo>
                <a:cubicBezTo>
                  <a:pt x="1082" y="1423"/>
                  <a:pt x="1082" y="1423"/>
                  <a:pt x="1082" y="1423"/>
                </a:cubicBezTo>
                <a:cubicBezTo>
                  <a:pt x="1081" y="1423"/>
                  <a:pt x="1080" y="1423"/>
                  <a:pt x="1078" y="1423"/>
                </a:cubicBezTo>
                <a:close/>
                <a:moveTo>
                  <a:pt x="272" y="1325"/>
                </a:moveTo>
                <a:cubicBezTo>
                  <a:pt x="270" y="1325"/>
                  <a:pt x="268" y="1325"/>
                  <a:pt x="266" y="1323"/>
                </a:cubicBezTo>
                <a:cubicBezTo>
                  <a:pt x="265" y="1322"/>
                  <a:pt x="264" y="1320"/>
                  <a:pt x="263" y="1318"/>
                </a:cubicBezTo>
                <a:cubicBezTo>
                  <a:pt x="263" y="1315"/>
                  <a:pt x="264" y="1313"/>
                  <a:pt x="265" y="1312"/>
                </a:cubicBezTo>
                <a:cubicBezTo>
                  <a:pt x="268" y="1308"/>
                  <a:pt x="274" y="1308"/>
                  <a:pt x="277" y="1310"/>
                </a:cubicBezTo>
                <a:cubicBezTo>
                  <a:pt x="281" y="1314"/>
                  <a:pt x="281" y="1319"/>
                  <a:pt x="278" y="1322"/>
                </a:cubicBezTo>
                <a:cubicBezTo>
                  <a:pt x="277" y="1324"/>
                  <a:pt x="274" y="1325"/>
                  <a:pt x="272" y="1325"/>
                </a:cubicBezTo>
                <a:close/>
                <a:moveTo>
                  <a:pt x="238" y="1295"/>
                </a:moveTo>
                <a:cubicBezTo>
                  <a:pt x="236" y="1295"/>
                  <a:pt x="234" y="1294"/>
                  <a:pt x="232" y="1293"/>
                </a:cubicBezTo>
                <a:cubicBezTo>
                  <a:pt x="226" y="1287"/>
                  <a:pt x="219" y="1280"/>
                  <a:pt x="213" y="1274"/>
                </a:cubicBezTo>
                <a:cubicBezTo>
                  <a:pt x="209" y="1270"/>
                  <a:pt x="205" y="1265"/>
                  <a:pt x="200" y="1260"/>
                </a:cubicBezTo>
                <a:cubicBezTo>
                  <a:pt x="200" y="1260"/>
                  <a:pt x="200" y="1260"/>
                  <a:pt x="200" y="1260"/>
                </a:cubicBezTo>
                <a:cubicBezTo>
                  <a:pt x="197" y="1257"/>
                  <a:pt x="197" y="1251"/>
                  <a:pt x="201" y="1248"/>
                </a:cubicBezTo>
                <a:cubicBezTo>
                  <a:pt x="204" y="1245"/>
                  <a:pt x="209" y="1245"/>
                  <a:pt x="213" y="1249"/>
                </a:cubicBezTo>
                <a:cubicBezTo>
                  <a:pt x="217" y="1254"/>
                  <a:pt x="221" y="1258"/>
                  <a:pt x="226" y="1262"/>
                </a:cubicBezTo>
                <a:cubicBezTo>
                  <a:pt x="232" y="1269"/>
                  <a:pt x="238" y="1275"/>
                  <a:pt x="244" y="1281"/>
                </a:cubicBezTo>
                <a:cubicBezTo>
                  <a:pt x="246" y="1282"/>
                  <a:pt x="247" y="1284"/>
                  <a:pt x="247" y="1287"/>
                </a:cubicBezTo>
                <a:cubicBezTo>
                  <a:pt x="247" y="1289"/>
                  <a:pt x="246" y="1291"/>
                  <a:pt x="244" y="1293"/>
                </a:cubicBezTo>
                <a:cubicBezTo>
                  <a:pt x="243" y="1294"/>
                  <a:pt x="240" y="1295"/>
                  <a:pt x="238" y="1295"/>
                </a:cubicBezTo>
                <a:close/>
                <a:moveTo>
                  <a:pt x="1294" y="1262"/>
                </a:moveTo>
                <a:cubicBezTo>
                  <a:pt x="1292" y="1262"/>
                  <a:pt x="1290" y="1261"/>
                  <a:pt x="1289" y="1259"/>
                </a:cubicBezTo>
                <a:cubicBezTo>
                  <a:pt x="1287" y="1258"/>
                  <a:pt x="1286" y="1256"/>
                  <a:pt x="1286" y="1253"/>
                </a:cubicBezTo>
                <a:cubicBezTo>
                  <a:pt x="1286" y="1251"/>
                  <a:pt x="1287" y="1249"/>
                  <a:pt x="1288" y="1247"/>
                </a:cubicBezTo>
                <a:cubicBezTo>
                  <a:pt x="1298" y="1237"/>
                  <a:pt x="1308" y="1225"/>
                  <a:pt x="1318" y="1214"/>
                </a:cubicBezTo>
                <a:cubicBezTo>
                  <a:pt x="1320" y="1210"/>
                  <a:pt x="1326" y="1210"/>
                  <a:pt x="1330" y="1212"/>
                </a:cubicBezTo>
                <a:cubicBezTo>
                  <a:pt x="1331" y="1214"/>
                  <a:pt x="1332" y="1216"/>
                  <a:pt x="1333" y="1218"/>
                </a:cubicBezTo>
                <a:cubicBezTo>
                  <a:pt x="1333" y="1220"/>
                  <a:pt x="1332" y="1223"/>
                  <a:pt x="1331" y="1224"/>
                </a:cubicBezTo>
                <a:cubicBezTo>
                  <a:pt x="1321" y="1236"/>
                  <a:pt x="1311" y="1248"/>
                  <a:pt x="1301" y="1259"/>
                </a:cubicBezTo>
                <a:cubicBezTo>
                  <a:pt x="1299" y="1261"/>
                  <a:pt x="1297" y="1262"/>
                  <a:pt x="1294" y="1262"/>
                </a:cubicBezTo>
                <a:close/>
                <a:moveTo>
                  <a:pt x="177" y="1229"/>
                </a:moveTo>
                <a:cubicBezTo>
                  <a:pt x="174" y="1229"/>
                  <a:pt x="172" y="1228"/>
                  <a:pt x="170" y="1226"/>
                </a:cubicBezTo>
                <a:cubicBezTo>
                  <a:pt x="122" y="1167"/>
                  <a:pt x="83" y="1103"/>
                  <a:pt x="55" y="1033"/>
                </a:cubicBezTo>
                <a:cubicBezTo>
                  <a:pt x="55" y="1032"/>
                  <a:pt x="54" y="1031"/>
                  <a:pt x="54" y="1030"/>
                </a:cubicBezTo>
                <a:cubicBezTo>
                  <a:pt x="52" y="1025"/>
                  <a:pt x="54" y="1021"/>
                  <a:pt x="58" y="1019"/>
                </a:cubicBezTo>
                <a:cubicBezTo>
                  <a:pt x="63" y="1017"/>
                  <a:pt x="68" y="1019"/>
                  <a:pt x="69" y="1023"/>
                </a:cubicBezTo>
                <a:cubicBezTo>
                  <a:pt x="70" y="1024"/>
                  <a:pt x="70" y="1025"/>
                  <a:pt x="70" y="1026"/>
                </a:cubicBezTo>
                <a:cubicBezTo>
                  <a:pt x="71" y="1027"/>
                  <a:pt x="71" y="1027"/>
                  <a:pt x="71" y="1027"/>
                </a:cubicBezTo>
                <a:cubicBezTo>
                  <a:pt x="98" y="1095"/>
                  <a:pt x="136" y="1158"/>
                  <a:pt x="183" y="1215"/>
                </a:cubicBezTo>
                <a:cubicBezTo>
                  <a:pt x="186" y="1219"/>
                  <a:pt x="186" y="1224"/>
                  <a:pt x="182" y="1227"/>
                </a:cubicBezTo>
                <a:cubicBezTo>
                  <a:pt x="180" y="1228"/>
                  <a:pt x="179" y="1229"/>
                  <a:pt x="177" y="1229"/>
                </a:cubicBezTo>
                <a:close/>
                <a:moveTo>
                  <a:pt x="1352" y="1192"/>
                </a:moveTo>
                <a:cubicBezTo>
                  <a:pt x="1350" y="1192"/>
                  <a:pt x="1348" y="1191"/>
                  <a:pt x="1347" y="1190"/>
                </a:cubicBezTo>
                <a:cubicBezTo>
                  <a:pt x="1343" y="1187"/>
                  <a:pt x="1342" y="1182"/>
                  <a:pt x="1345" y="1178"/>
                </a:cubicBezTo>
                <a:cubicBezTo>
                  <a:pt x="1345" y="1178"/>
                  <a:pt x="1345" y="1178"/>
                  <a:pt x="1345" y="1178"/>
                </a:cubicBezTo>
                <a:cubicBezTo>
                  <a:pt x="1345" y="1178"/>
                  <a:pt x="1345" y="1178"/>
                  <a:pt x="1345" y="1178"/>
                </a:cubicBezTo>
                <a:cubicBezTo>
                  <a:pt x="1348" y="1174"/>
                  <a:pt x="1353" y="1174"/>
                  <a:pt x="1357" y="1176"/>
                </a:cubicBezTo>
                <a:cubicBezTo>
                  <a:pt x="1360" y="1179"/>
                  <a:pt x="1361" y="1184"/>
                  <a:pt x="1359" y="1188"/>
                </a:cubicBezTo>
                <a:cubicBezTo>
                  <a:pt x="1357" y="1190"/>
                  <a:pt x="1354" y="1192"/>
                  <a:pt x="1352" y="1192"/>
                </a:cubicBezTo>
                <a:close/>
                <a:moveTo>
                  <a:pt x="1377" y="1154"/>
                </a:moveTo>
                <a:cubicBezTo>
                  <a:pt x="1375" y="1154"/>
                  <a:pt x="1374" y="1154"/>
                  <a:pt x="1373" y="1153"/>
                </a:cubicBezTo>
                <a:cubicBezTo>
                  <a:pt x="1369" y="1150"/>
                  <a:pt x="1367" y="1145"/>
                  <a:pt x="1370" y="1141"/>
                </a:cubicBezTo>
                <a:cubicBezTo>
                  <a:pt x="1387" y="1114"/>
                  <a:pt x="1402" y="1086"/>
                  <a:pt x="1416" y="1057"/>
                </a:cubicBezTo>
                <a:cubicBezTo>
                  <a:pt x="1433" y="1019"/>
                  <a:pt x="1448" y="978"/>
                  <a:pt x="1459" y="937"/>
                </a:cubicBezTo>
                <a:cubicBezTo>
                  <a:pt x="1460" y="932"/>
                  <a:pt x="1465" y="930"/>
                  <a:pt x="1469" y="931"/>
                </a:cubicBezTo>
                <a:cubicBezTo>
                  <a:pt x="1474" y="932"/>
                  <a:pt x="1476" y="937"/>
                  <a:pt x="1475" y="941"/>
                </a:cubicBezTo>
                <a:cubicBezTo>
                  <a:pt x="1464" y="983"/>
                  <a:pt x="1449" y="1025"/>
                  <a:pt x="1431" y="1064"/>
                </a:cubicBezTo>
                <a:cubicBezTo>
                  <a:pt x="1417" y="1094"/>
                  <a:pt x="1402" y="1123"/>
                  <a:pt x="1384" y="1150"/>
                </a:cubicBezTo>
                <a:cubicBezTo>
                  <a:pt x="1383" y="1153"/>
                  <a:pt x="1380" y="1154"/>
                  <a:pt x="1377" y="1154"/>
                </a:cubicBezTo>
                <a:close/>
                <a:moveTo>
                  <a:pt x="46" y="993"/>
                </a:moveTo>
                <a:cubicBezTo>
                  <a:pt x="42" y="993"/>
                  <a:pt x="39" y="990"/>
                  <a:pt x="38" y="987"/>
                </a:cubicBezTo>
                <a:cubicBezTo>
                  <a:pt x="37" y="985"/>
                  <a:pt x="37" y="982"/>
                  <a:pt x="38" y="980"/>
                </a:cubicBezTo>
                <a:cubicBezTo>
                  <a:pt x="39" y="978"/>
                  <a:pt x="41" y="977"/>
                  <a:pt x="43" y="976"/>
                </a:cubicBezTo>
                <a:cubicBezTo>
                  <a:pt x="48" y="975"/>
                  <a:pt x="52" y="977"/>
                  <a:pt x="54" y="981"/>
                </a:cubicBezTo>
                <a:cubicBezTo>
                  <a:pt x="54" y="981"/>
                  <a:pt x="54" y="981"/>
                  <a:pt x="54" y="981"/>
                </a:cubicBezTo>
                <a:cubicBezTo>
                  <a:pt x="54" y="981"/>
                  <a:pt x="54" y="981"/>
                  <a:pt x="54" y="981"/>
                </a:cubicBezTo>
                <a:cubicBezTo>
                  <a:pt x="55" y="986"/>
                  <a:pt x="53" y="991"/>
                  <a:pt x="49" y="992"/>
                </a:cubicBezTo>
                <a:cubicBezTo>
                  <a:pt x="48" y="992"/>
                  <a:pt x="47" y="993"/>
                  <a:pt x="46" y="993"/>
                </a:cubicBezTo>
                <a:close/>
                <a:moveTo>
                  <a:pt x="33" y="949"/>
                </a:moveTo>
                <a:cubicBezTo>
                  <a:pt x="29" y="949"/>
                  <a:pt x="26" y="947"/>
                  <a:pt x="25" y="943"/>
                </a:cubicBezTo>
                <a:cubicBezTo>
                  <a:pt x="21" y="928"/>
                  <a:pt x="17" y="913"/>
                  <a:pt x="14" y="898"/>
                </a:cubicBezTo>
                <a:cubicBezTo>
                  <a:pt x="14" y="896"/>
                  <a:pt x="14" y="894"/>
                  <a:pt x="16" y="892"/>
                </a:cubicBezTo>
                <a:cubicBezTo>
                  <a:pt x="17" y="890"/>
                  <a:pt x="19" y="889"/>
                  <a:pt x="21" y="888"/>
                </a:cubicBezTo>
                <a:cubicBezTo>
                  <a:pt x="26" y="887"/>
                  <a:pt x="30" y="891"/>
                  <a:pt x="31" y="895"/>
                </a:cubicBezTo>
                <a:cubicBezTo>
                  <a:pt x="34" y="910"/>
                  <a:pt x="37" y="924"/>
                  <a:pt x="41" y="939"/>
                </a:cubicBezTo>
                <a:cubicBezTo>
                  <a:pt x="42" y="943"/>
                  <a:pt x="40" y="948"/>
                  <a:pt x="35" y="949"/>
                </a:cubicBezTo>
                <a:cubicBezTo>
                  <a:pt x="34" y="949"/>
                  <a:pt x="34" y="949"/>
                  <a:pt x="33" y="949"/>
                </a:cubicBezTo>
                <a:close/>
                <a:moveTo>
                  <a:pt x="1477" y="903"/>
                </a:moveTo>
                <a:cubicBezTo>
                  <a:pt x="1477" y="903"/>
                  <a:pt x="1476" y="903"/>
                  <a:pt x="1476" y="903"/>
                </a:cubicBezTo>
                <a:cubicBezTo>
                  <a:pt x="1473" y="903"/>
                  <a:pt x="1471" y="901"/>
                  <a:pt x="1470" y="900"/>
                </a:cubicBezTo>
                <a:cubicBezTo>
                  <a:pt x="1469" y="898"/>
                  <a:pt x="1468" y="895"/>
                  <a:pt x="1469" y="893"/>
                </a:cubicBezTo>
                <a:cubicBezTo>
                  <a:pt x="1472" y="879"/>
                  <a:pt x="1474" y="864"/>
                  <a:pt x="1476" y="849"/>
                </a:cubicBezTo>
                <a:cubicBezTo>
                  <a:pt x="1477" y="845"/>
                  <a:pt x="1481" y="841"/>
                  <a:pt x="1486" y="842"/>
                </a:cubicBezTo>
                <a:cubicBezTo>
                  <a:pt x="1488" y="842"/>
                  <a:pt x="1490" y="843"/>
                  <a:pt x="1491" y="845"/>
                </a:cubicBezTo>
                <a:cubicBezTo>
                  <a:pt x="1493" y="847"/>
                  <a:pt x="1493" y="849"/>
                  <a:pt x="1493" y="851"/>
                </a:cubicBezTo>
                <a:cubicBezTo>
                  <a:pt x="1491" y="866"/>
                  <a:pt x="1488" y="882"/>
                  <a:pt x="1486" y="897"/>
                </a:cubicBezTo>
                <a:cubicBezTo>
                  <a:pt x="1485" y="897"/>
                  <a:pt x="1485" y="897"/>
                  <a:pt x="1485" y="897"/>
                </a:cubicBezTo>
                <a:cubicBezTo>
                  <a:pt x="1485" y="901"/>
                  <a:pt x="1481" y="903"/>
                  <a:pt x="1477" y="903"/>
                </a:cubicBezTo>
                <a:close/>
                <a:moveTo>
                  <a:pt x="15" y="861"/>
                </a:moveTo>
                <a:cubicBezTo>
                  <a:pt x="11" y="861"/>
                  <a:pt x="7" y="857"/>
                  <a:pt x="7" y="853"/>
                </a:cubicBezTo>
                <a:cubicBezTo>
                  <a:pt x="2" y="819"/>
                  <a:pt x="0" y="784"/>
                  <a:pt x="0" y="750"/>
                </a:cubicBezTo>
                <a:cubicBezTo>
                  <a:pt x="0" y="708"/>
                  <a:pt x="3" y="666"/>
                  <a:pt x="10" y="625"/>
                </a:cubicBezTo>
                <a:cubicBezTo>
                  <a:pt x="11" y="621"/>
                  <a:pt x="15" y="618"/>
                  <a:pt x="20" y="618"/>
                </a:cubicBezTo>
                <a:cubicBezTo>
                  <a:pt x="24" y="619"/>
                  <a:pt x="28" y="624"/>
                  <a:pt x="27" y="628"/>
                </a:cubicBezTo>
                <a:cubicBezTo>
                  <a:pt x="20" y="668"/>
                  <a:pt x="17" y="709"/>
                  <a:pt x="17" y="750"/>
                </a:cubicBezTo>
                <a:cubicBezTo>
                  <a:pt x="17" y="784"/>
                  <a:pt x="19" y="818"/>
                  <a:pt x="24" y="851"/>
                </a:cubicBezTo>
                <a:cubicBezTo>
                  <a:pt x="24" y="856"/>
                  <a:pt x="21" y="860"/>
                  <a:pt x="16" y="861"/>
                </a:cubicBezTo>
                <a:cubicBezTo>
                  <a:pt x="16" y="861"/>
                  <a:pt x="16" y="861"/>
                  <a:pt x="15" y="861"/>
                </a:cubicBezTo>
                <a:close/>
                <a:moveTo>
                  <a:pt x="1489" y="814"/>
                </a:moveTo>
                <a:cubicBezTo>
                  <a:pt x="1489" y="814"/>
                  <a:pt x="1489" y="814"/>
                  <a:pt x="1489" y="814"/>
                </a:cubicBezTo>
                <a:cubicBezTo>
                  <a:pt x="1486" y="814"/>
                  <a:pt x="1484" y="813"/>
                  <a:pt x="1483" y="811"/>
                </a:cubicBezTo>
                <a:cubicBezTo>
                  <a:pt x="1481" y="809"/>
                  <a:pt x="1481" y="807"/>
                  <a:pt x="1481" y="805"/>
                </a:cubicBezTo>
                <a:cubicBezTo>
                  <a:pt x="1481" y="800"/>
                  <a:pt x="1485" y="796"/>
                  <a:pt x="1490" y="797"/>
                </a:cubicBezTo>
                <a:cubicBezTo>
                  <a:pt x="1495" y="797"/>
                  <a:pt x="1498" y="801"/>
                  <a:pt x="1498" y="806"/>
                </a:cubicBezTo>
                <a:cubicBezTo>
                  <a:pt x="1497" y="810"/>
                  <a:pt x="1494" y="814"/>
                  <a:pt x="1489" y="814"/>
                </a:cubicBezTo>
                <a:close/>
                <a:moveTo>
                  <a:pt x="1491" y="725"/>
                </a:moveTo>
                <a:cubicBezTo>
                  <a:pt x="1486" y="725"/>
                  <a:pt x="1482" y="721"/>
                  <a:pt x="1482" y="716"/>
                </a:cubicBezTo>
                <a:cubicBezTo>
                  <a:pt x="1481" y="702"/>
                  <a:pt x="1480" y="687"/>
                  <a:pt x="1479" y="672"/>
                </a:cubicBezTo>
                <a:cubicBezTo>
                  <a:pt x="1479" y="670"/>
                  <a:pt x="1479" y="667"/>
                  <a:pt x="1481" y="666"/>
                </a:cubicBezTo>
                <a:cubicBezTo>
                  <a:pt x="1482" y="664"/>
                  <a:pt x="1484" y="663"/>
                  <a:pt x="1486" y="663"/>
                </a:cubicBezTo>
                <a:cubicBezTo>
                  <a:pt x="1491" y="662"/>
                  <a:pt x="1495" y="665"/>
                  <a:pt x="1496" y="670"/>
                </a:cubicBezTo>
                <a:cubicBezTo>
                  <a:pt x="1497" y="685"/>
                  <a:pt x="1498" y="700"/>
                  <a:pt x="1499" y="716"/>
                </a:cubicBezTo>
                <a:cubicBezTo>
                  <a:pt x="1499" y="720"/>
                  <a:pt x="1496" y="724"/>
                  <a:pt x="1491" y="725"/>
                </a:cubicBezTo>
                <a:cubicBezTo>
                  <a:pt x="1491" y="725"/>
                  <a:pt x="1491" y="725"/>
                  <a:pt x="1491" y="725"/>
                </a:cubicBezTo>
                <a:close/>
                <a:moveTo>
                  <a:pt x="1481" y="635"/>
                </a:moveTo>
                <a:cubicBezTo>
                  <a:pt x="1477" y="635"/>
                  <a:pt x="1473" y="632"/>
                  <a:pt x="1473" y="628"/>
                </a:cubicBezTo>
                <a:cubicBezTo>
                  <a:pt x="1472" y="625"/>
                  <a:pt x="1473" y="623"/>
                  <a:pt x="1474" y="621"/>
                </a:cubicBezTo>
                <a:cubicBezTo>
                  <a:pt x="1475" y="619"/>
                  <a:pt x="1477" y="618"/>
                  <a:pt x="1480" y="618"/>
                </a:cubicBezTo>
                <a:cubicBezTo>
                  <a:pt x="1484" y="617"/>
                  <a:pt x="1489" y="620"/>
                  <a:pt x="1489" y="625"/>
                </a:cubicBezTo>
                <a:cubicBezTo>
                  <a:pt x="1490" y="627"/>
                  <a:pt x="1489" y="629"/>
                  <a:pt x="1488" y="631"/>
                </a:cubicBezTo>
                <a:cubicBezTo>
                  <a:pt x="1487" y="633"/>
                  <a:pt x="1485" y="634"/>
                  <a:pt x="1482" y="635"/>
                </a:cubicBezTo>
                <a:cubicBezTo>
                  <a:pt x="1482" y="635"/>
                  <a:pt x="1482" y="635"/>
                  <a:pt x="1481" y="635"/>
                </a:cubicBezTo>
                <a:close/>
                <a:moveTo>
                  <a:pt x="27" y="591"/>
                </a:moveTo>
                <a:cubicBezTo>
                  <a:pt x="27" y="591"/>
                  <a:pt x="27" y="591"/>
                  <a:pt x="27" y="591"/>
                </a:cubicBezTo>
                <a:cubicBezTo>
                  <a:pt x="27" y="591"/>
                  <a:pt x="27" y="591"/>
                  <a:pt x="27" y="591"/>
                </a:cubicBezTo>
                <a:cubicBezTo>
                  <a:pt x="27" y="591"/>
                  <a:pt x="26" y="591"/>
                  <a:pt x="25" y="591"/>
                </a:cubicBezTo>
                <a:cubicBezTo>
                  <a:pt x="21" y="590"/>
                  <a:pt x="18" y="585"/>
                  <a:pt x="19" y="580"/>
                </a:cubicBezTo>
                <a:cubicBezTo>
                  <a:pt x="20" y="576"/>
                  <a:pt x="25" y="573"/>
                  <a:pt x="29" y="574"/>
                </a:cubicBezTo>
                <a:cubicBezTo>
                  <a:pt x="34" y="575"/>
                  <a:pt x="37" y="580"/>
                  <a:pt x="35" y="584"/>
                </a:cubicBezTo>
                <a:cubicBezTo>
                  <a:pt x="35" y="588"/>
                  <a:pt x="31" y="591"/>
                  <a:pt x="27" y="591"/>
                </a:cubicBezTo>
                <a:close/>
                <a:moveTo>
                  <a:pt x="1472" y="590"/>
                </a:moveTo>
                <a:cubicBezTo>
                  <a:pt x="1468" y="590"/>
                  <a:pt x="1465" y="588"/>
                  <a:pt x="1464" y="584"/>
                </a:cubicBezTo>
                <a:cubicBezTo>
                  <a:pt x="1453" y="535"/>
                  <a:pt x="1436" y="488"/>
                  <a:pt x="1416" y="443"/>
                </a:cubicBezTo>
                <a:cubicBezTo>
                  <a:pt x="1405" y="420"/>
                  <a:pt x="1394" y="398"/>
                  <a:pt x="1381" y="377"/>
                </a:cubicBezTo>
                <a:cubicBezTo>
                  <a:pt x="1379" y="373"/>
                  <a:pt x="1380" y="368"/>
                  <a:pt x="1384" y="365"/>
                </a:cubicBezTo>
                <a:cubicBezTo>
                  <a:pt x="1388" y="363"/>
                  <a:pt x="1393" y="364"/>
                  <a:pt x="1396" y="368"/>
                </a:cubicBezTo>
                <a:cubicBezTo>
                  <a:pt x="1408" y="390"/>
                  <a:pt x="1420" y="413"/>
                  <a:pt x="1431" y="436"/>
                </a:cubicBezTo>
                <a:cubicBezTo>
                  <a:pt x="1452" y="481"/>
                  <a:pt x="1469" y="530"/>
                  <a:pt x="1480" y="579"/>
                </a:cubicBezTo>
                <a:cubicBezTo>
                  <a:pt x="1480" y="580"/>
                  <a:pt x="1480" y="580"/>
                  <a:pt x="1480" y="580"/>
                </a:cubicBezTo>
                <a:cubicBezTo>
                  <a:pt x="1481" y="584"/>
                  <a:pt x="1479" y="589"/>
                  <a:pt x="1474" y="590"/>
                </a:cubicBezTo>
                <a:cubicBezTo>
                  <a:pt x="1473" y="590"/>
                  <a:pt x="1473" y="590"/>
                  <a:pt x="1472" y="590"/>
                </a:cubicBezTo>
                <a:close/>
                <a:moveTo>
                  <a:pt x="39" y="547"/>
                </a:moveTo>
                <a:cubicBezTo>
                  <a:pt x="38" y="547"/>
                  <a:pt x="37" y="547"/>
                  <a:pt x="36" y="547"/>
                </a:cubicBezTo>
                <a:cubicBezTo>
                  <a:pt x="34" y="546"/>
                  <a:pt x="32" y="545"/>
                  <a:pt x="31" y="543"/>
                </a:cubicBezTo>
                <a:cubicBezTo>
                  <a:pt x="30" y="541"/>
                  <a:pt x="30" y="538"/>
                  <a:pt x="31" y="536"/>
                </a:cubicBezTo>
                <a:cubicBezTo>
                  <a:pt x="35" y="522"/>
                  <a:pt x="40" y="507"/>
                  <a:pt x="45" y="493"/>
                </a:cubicBezTo>
                <a:cubicBezTo>
                  <a:pt x="47" y="488"/>
                  <a:pt x="52" y="486"/>
                  <a:pt x="56" y="488"/>
                </a:cubicBezTo>
                <a:cubicBezTo>
                  <a:pt x="60" y="489"/>
                  <a:pt x="63" y="494"/>
                  <a:pt x="61" y="499"/>
                </a:cubicBezTo>
                <a:cubicBezTo>
                  <a:pt x="56" y="513"/>
                  <a:pt x="51" y="527"/>
                  <a:pt x="47" y="541"/>
                </a:cubicBezTo>
                <a:cubicBezTo>
                  <a:pt x="46" y="545"/>
                  <a:pt x="42" y="547"/>
                  <a:pt x="39" y="547"/>
                </a:cubicBezTo>
                <a:close/>
                <a:moveTo>
                  <a:pt x="70" y="462"/>
                </a:moveTo>
                <a:cubicBezTo>
                  <a:pt x="69" y="462"/>
                  <a:pt x="67" y="462"/>
                  <a:pt x="66" y="461"/>
                </a:cubicBezTo>
                <a:cubicBezTo>
                  <a:pt x="64" y="461"/>
                  <a:pt x="63" y="459"/>
                  <a:pt x="62" y="457"/>
                </a:cubicBezTo>
                <a:cubicBezTo>
                  <a:pt x="61" y="455"/>
                  <a:pt x="61" y="452"/>
                  <a:pt x="62" y="450"/>
                </a:cubicBezTo>
                <a:cubicBezTo>
                  <a:pt x="93" y="380"/>
                  <a:pt x="134" y="316"/>
                  <a:pt x="184" y="258"/>
                </a:cubicBezTo>
                <a:cubicBezTo>
                  <a:pt x="184" y="258"/>
                  <a:pt x="184" y="258"/>
                  <a:pt x="184" y="258"/>
                </a:cubicBezTo>
                <a:cubicBezTo>
                  <a:pt x="187" y="254"/>
                  <a:pt x="193" y="254"/>
                  <a:pt x="196" y="257"/>
                </a:cubicBezTo>
                <a:cubicBezTo>
                  <a:pt x="199" y="260"/>
                  <a:pt x="200" y="265"/>
                  <a:pt x="197" y="269"/>
                </a:cubicBezTo>
                <a:cubicBezTo>
                  <a:pt x="147" y="325"/>
                  <a:pt x="107" y="389"/>
                  <a:pt x="78" y="457"/>
                </a:cubicBezTo>
                <a:cubicBezTo>
                  <a:pt x="76" y="460"/>
                  <a:pt x="73" y="462"/>
                  <a:pt x="70" y="462"/>
                </a:cubicBezTo>
                <a:close/>
                <a:moveTo>
                  <a:pt x="1364" y="343"/>
                </a:moveTo>
                <a:cubicBezTo>
                  <a:pt x="1364" y="343"/>
                  <a:pt x="1364" y="343"/>
                  <a:pt x="1364" y="343"/>
                </a:cubicBezTo>
                <a:cubicBezTo>
                  <a:pt x="1361" y="343"/>
                  <a:pt x="1359" y="341"/>
                  <a:pt x="1357" y="339"/>
                </a:cubicBezTo>
                <a:cubicBezTo>
                  <a:pt x="1349" y="327"/>
                  <a:pt x="1340" y="315"/>
                  <a:pt x="1331" y="303"/>
                </a:cubicBezTo>
                <a:cubicBezTo>
                  <a:pt x="1328" y="299"/>
                  <a:pt x="1329" y="294"/>
                  <a:pt x="1332" y="291"/>
                </a:cubicBezTo>
                <a:cubicBezTo>
                  <a:pt x="1336" y="288"/>
                  <a:pt x="1341" y="289"/>
                  <a:pt x="1344" y="293"/>
                </a:cubicBezTo>
                <a:cubicBezTo>
                  <a:pt x="1353" y="304"/>
                  <a:pt x="1362" y="317"/>
                  <a:pt x="1371" y="330"/>
                </a:cubicBezTo>
                <a:cubicBezTo>
                  <a:pt x="1371" y="330"/>
                  <a:pt x="1371" y="330"/>
                  <a:pt x="1371" y="330"/>
                </a:cubicBezTo>
                <a:cubicBezTo>
                  <a:pt x="1372" y="332"/>
                  <a:pt x="1373" y="334"/>
                  <a:pt x="1372" y="336"/>
                </a:cubicBezTo>
                <a:cubicBezTo>
                  <a:pt x="1372" y="338"/>
                  <a:pt x="1371" y="340"/>
                  <a:pt x="1369" y="341"/>
                </a:cubicBezTo>
                <a:cubicBezTo>
                  <a:pt x="1367" y="342"/>
                  <a:pt x="1366" y="343"/>
                  <a:pt x="1364" y="343"/>
                </a:cubicBezTo>
                <a:close/>
                <a:moveTo>
                  <a:pt x="1309" y="271"/>
                </a:moveTo>
                <a:cubicBezTo>
                  <a:pt x="1306" y="271"/>
                  <a:pt x="1304" y="270"/>
                  <a:pt x="1302" y="268"/>
                </a:cubicBezTo>
                <a:cubicBezTo>
                  <a:pt x="1301" y="267"/>
                  <a:pt x="1300" y="264"/>
                  <a:pt x="1300" y="262"/>
                </a:cubicBezTo>
                <a:cubicBezTo>
                  <a:pt x="1300" y="260"/>
                  <a:pt x="1301" y="258"/>
                  <a:pt x="1303" y="256"/>
                </a:cubicBezTo>
                <a:cubicBezTo>
                  <a:pt x="1307" y="253"/>
                  <a:pt x="1312" y="254"/>
                  <a:pt x="1315" y="257"/>
                </a:cubicBezTo>
                <a:cubicBezTo>
                  <a:pt x="1315" y="257"/>
                  <a:pt x="1315" y="257"/>
                  <a:pt x="1315" y="257"/>
                </a:cubicBezTo>
                <a:cubicBezTo>
                  <a:pt x="1318" y="261"/>
                  <a:pt x="1318" y="266"/>
                  <a:pt x="1314" y="269"/>
                </a:cubicBezTo>
                <a:cubicBezTo>
                  <a:pt x="1313" y="270"/>
                  <a:pt x="1311" y="271"/>
                  <a:pt x="1309" y="271"/>
                </a:cubicBezTo>
                <a:close/>
                <a:moveTo>
                  <a:pt x="221" y="238"/>
                </a:moveTo>
                <a:cubicBezTo>
                  <a:pt x="219" y="238"/>
                  <a:pt x="217" y="238"/>
                  <a:pt x="215" y="236"/>
                </a:cubicBezTo>
                <a:cubicBezTo>
                  <a:pt x="212" y="233"/>
                  <a:pt x="212" y="227"/>
                  <a:pt x="215" y="224"/>
                </a:cubicBezTo>
                <a:cubicBezTo>
                  <a:pt x="218" y="221"/>
                  <a:pt x="224" y="221"/>
                  <a:pt x="227" y="224"/>
                </a:cubicBezTo>
                <a:cubicBezTo>
                  <a:pt x="230" y="227"/>
                  <a:pt x="230" y="233"/>
                  <a:pt x="227" y="236"/>
                </a:cubicBezTo>
                <a:cubicBezTo>
                  <a:pt x="226" y="238"/>
                  <a:pt x="223" y="238"/>
                  <a:pt x="221" y="238"/>
                </a:cubicBezTo>
                <a:close/>
                <a:moveTo>
                  <a:pt x="1278" y="238"/>
                </a:moveTo>
                <a:cubicBezTo>
                  <a:pt x="1276" y="238"/>
                  <a:pt x="1274" y="237"/>
                  <a:pt x="1272" y="236"/>
                </a:cubicBezTo>
                <a:cubicBezTo>
                  <a:pt x="1265" y="228"/>
                  <a:pt x="1257" y="221"/>
                  <a:pt x="1250" y="214"/>
                </a:cubicBezTo>
                <a:cubicBezTo>
                  <a:pt x="1203" y="170"/>
                  <a:pt x="1150" y="133"/>
                  <a:pt x="1093" y="102"/>
                </a:cubicBezTo>
                <a:cubicBezTo>
                  <a:pt x="1091" y="101"/>
                  <a:pt x="1090" y="99"/>
                  <a:pt x="1089" y="97"/>
                </a:cubicBezTo>
                <a:cubicBezTo>
                  <a:pt x="1089" y="95"/>
                  <a:pt x="1089" y="93"/>
                  <a:pt x="1090" y="91"/>
                </a:cubicBezTo>
                <a:cubicBezTo>
                  <a:pt x="1092" y="87"/>
                  <a:pt x="1097" y="85"/>
                  <a:pt x="1101" y="87"/>
                </a:cubicBezTo>
                <a:cubicBezTo>
                  <a:pt x="1160" y="118"/>
                  <a:pt x="1214" y="157"/>
                  <a:pt x="1262" y="202"/>
                </a:cubicBezTo>
                <a:cubicBezTo>
                  <a:pt x="1269" y="209"/>
                  <a:pt x="1277" y="216"/>
                  <a:pt x="1284" y="224"/>
                </a:cubicBezTo>
                <a:cubicBezTo>
                  <a:pt x="1287" y="227"/>
                  <a:pt x="1287" y="232"/>
                  <a:pt x="1284" y="236"/>
                </a:cubicBezTo>
                <a:cubicBezTo>
                  <a:pt x="1282" y="237"/>
                  <a:pt x="1280" y="238"/>
                  <a:pt x="1278" y="238"/>
                </a:cubicBezTo>
                <a:close/>
                <a:moveTo>
                  <a:pt x="254" y="207"/>
                </a:moveTo>
                <a:cubicBezTo>
                  <a:pt x="251" y="207"/>
                  <a:pt x="249" y="206"/>
                  <a:pt x="247" y="204"/>
                </a:cubicBezTo>
                <a:cubicBezTo>
                  <a:pt x="246" y="203"/>
                  <a:pt x="245" y="201"/>
                  <a:pt x="245" y="198"/>
                </a:cubicBezTo>
                <a:cubicBezTo>
                  <a:pt x="245" y="196"/>
                  <a:pt x="246" y="194"/>
                  <a:pt x="248" y="192"/>
                </a:cubicBezTo>
                <a:cubicBezTo>
                  <a:pt x="259" y="182"/>
                  <a:pt x="271" y="172"/>
                  <a:pt x="283" y="163"/>
                </a:cubicBezTo>
                <a:cubicBezTo>
                  <a:pt x="287" y="160"/>
                  <a:pt x="292" y="161"/>
                  <a:pt x="295" y="164"/>
                </a:cubicBezTo>
                <a:cubicBezTo>
                  <a:pt x="298" y="168"/>
                  <a:pt x="297" y="173"/>
                  <a:pt x="294" y="176"/>
                </a:cubicBezTo>
                <a:cubicBezTo>
                  <a:pt x="282" y="185"/>
                  <a:pt x="270" y="195"/>
                  <a:pt x="259" y="205"/>
                </a:cubicBezTo>
                <a:cubicBezTo>
                  <a:pt x="258" y="206"/>
                  <a:pt x="256" y="207"/>
                  <a:pt x="254" y="207"/>
                </a:cubicBezTo>
                <a:close/>
                <a:moveTo>
                  <a:pt x="325" y="151"/>
                </a:moveTo>
                <a:cubicBezTo>
                  <a:pt x="322" y="151"/>
                  <a:pt x="319" y="150"/>
                  <a:pt x="318" y="147"/>
                </a:cubicBezTo>
                <a:cubicBezTo>
                  <a:pt x="316" y="145"/>
                  <a:pt x="316" y="143"/>
                  <a:pt x="316" y="141"/>
                </a:cubicBezTo>
                <a:cubicBezTo>
                  <a:pt x="317" y="139"/>
                  <a:pt x="318" y="137"/>
                  <a:pt x="320" y="135"/>
                </a:cubicBezTo>
                <a:cubicBezTo>
                  <a:pt x="361" y="106"/>
                  <a:pt x="405" y="82"/>
                  <a:pt x="451" y="62"/>
                </a:cubicBezTo>
                <a:cubicBezTo>
                  <a:pt x="475" y="52"/>
                  <a:pt x="499" y="42"/>
                  <a:pt x="524" y="34"/>
                </a:cubicBezTo>
                <a:cubicBezTo>
                  <a:pt x="524" y="34"/>
                  <a:pt x="524" y="34"/>
                  <a:pt x="524" y="34"/>
                </a:cubicBezTo>
                <a:cubicBezTo>
                  <a:pt x="524" y="34"/>
                  <a:pt x="524" y="34"/>
                  <a:pt x="524" y="34"/>
                </a:cubicBezTo>
                <a:cubicBezTo>
                  <a:pt x="529" y="33"/>
                  <a:pt x="533" y="36"/>
                  <a:pt x="535" y="40"/>
                </a:cubicBezTo>
                <a:cubicBezTo>
                  <a:pt x="536" y="44"/>
                  <a:pt x="534" y="49"/>
                  <a:pt x="529" y="51"/>
                </a:cubicBezTo>
                <a:cubicBezTo>
                  <a:pt x="505" y="58"/>
                  <a:pt x="481" y="67"/>
                  <a:pt x="458" y="77"/>
                </a:cubicBezTo>
                <a:cubicBezTo>
                  <a:pt x="413" y="97"/>
                  <a:pt x="370" y="121"/>
                  <a:pt x="329" y="149"/>
                </a:cubicBezTo>
                <a:cubicBezTo>
                  <a:pt x="328" y="150"/>
                  <a:pt x="326" y="151"/>
                  <a:pt x="325" y="151"/>
                </a:cubicBezTo>
                <a:close/>
                <a:moveTo>
                  <a:pt x="1057" y="83"/>
                </a:moveTo>
                <a:cubicBezTo>
                  <a:pt x="1056" y="83"/>
                  <a:pt x="1054" y="83"/>
                  <a:pt x="1053" y="82"/>
                </a:cubicBezTo>
                <a:cubicBezTo>
                  <a:pt x="1040" y="76"/>
                  <a:pt x="1026" y="70"/>
                  <a:pt x="1012" y="65"/>
                </a:cubicBezTo>
                <a:cubicBezTo>
                  <a:pt x="1008" y="64"/>
                  <a:pt x="1005" y="59"/>
                  <a:pt x="1007" y="54"/>
                </a:cubicBezTo>
                <a:cubicBezTo>
                  <a:pt x="1009" y="50"/>
                  <a:pt x="1014" y="48"/>
                  <a:pt x="1018" y="49"/>
                </a:cubicBezTo>
                <a:cubicBezTo>
                  <a:pt x="1032" y="55"/>
                  <a:pt x="1046" y="61"/>
                  <a:pt x="1060" y="67"/>
                </a:cubicBezTo>
                <a:cubicBezTo>
                  <a:pt x="1065" y="69"/>
                  <a:pt x="1066" y="74"/>
                  <a:pt x="1064" y="78"/>
                </a:cubicBezTo>
                <a:cubicBezTo>
                  <a:pt x="1063" y="81"/>
                  <a:pt x="1060" y="83"/>
                  <a:pt x="1057" y="83"/>
                </a:cubicBezTo>
                <a:close/>
                <a:moveTo>
                  <a:pt x="972" y="51"/>
                </a:moveTo>
                <a:cubicBezTo>
                  <a:pt x="971" y="51"/>
                  <a:pt x="971" y="51"/>
                  <a:pt x="970" y="50"/>
                </a:cubicBezTo>
                <a:cubicBezTo>
                  <a:pt x="968" y="50"/>
                  <a:pt x="966" y="48"/>
                  <a:pt x="965" y="46"/>
                </a:cubicBezTo>
                <a:cubicBezTo>
                  <a:pt x="964" y="44"/>
                  <a:pt x="964" y="42"/>
                  <a:pt x="964" y="40"/>
                </a:cubicBezTo>
                <a:cubicBezTo>
                  <a:pt x="966" y="35"/>
                  <a:pt x="970" y="33"/>
                  <a:pt x="975" y="34"/>
                </a:cubicBezTo>
                <a:cubicBezTo>
                  <a:pt x="979" y="36"/>
                  <a:pt x="982" y="40"/>
                  <a:pt x="980" y="45"/>
                </a:cubicBezTo>
                <a:cubicBezTo>
                  <a:pt x="979" y="48"/>
                  <a:pt x="976" y="51"/>
                  <a:pt x="972" y="51"/>
                </a:cubicBezTo>
                <a:close/>
                <a:moveTo>
                  <a:pt x="570" y="39"/>
                </a:moveTo>
                <a:cubicBezTo>
                  <a:pt x="570" y="39"/>
                  <a:pt x="570" y="39"/>
                  <a:pt x="570" y="39"/>
                </a:cubicBezTo>
                <a:cubicBezTo>
                  <a:pt x="566" y="39"/>
                  <a:pt x="563" y="36"/>
                  <a:pt x="562" y="32"/>
                </a:cubicBezTo>
                <a:cubicBezTo>
                  <a:pt x="561" y="28"/>
                  <a:pt x="564" y="23"/>
                  <a:pt x="568" y="22"/>
                </a:cubicBezTo>
                <a:cubicBezTo>
                  <a:pt x="573" y="21"/>
                  <a:pt x="577" y="24"/>
                  <a:pt x="578" y="28"/>
                </a:cubicBezTo>
                <a:cubicBezTo>
                  <a:pt x="579" y="31"/>
                  <a:pt x="579" y="33"/>
                  <a:pt x="577" y="35"/>
                </a:cubicBezTo>
                <a:cubicBezTo>
                  <a:pt x="577" y="36"/>
                  <a:pt x="575" y="37"/>
                  <a:pt x="573" y="38"/>
                </a:cubicBezTo>
                <a:cubicBezTo>
                  <a:pt x="574" y="38"/>
                  <a:pt x="574" y="38"/>
                  <a:pt x="574" y="38"/>
                </a:cubicBezTo>
                <a:cubicBezTo>
                  <a:pt x="572" y="39"/>
                  <a:pt x="572" y="39"/>
                  <a:pt x="572" y="39"/>
                </a:cubicBezTo>
                <a:cubicBezTo>
                  <a:pt x="572" y="39"/>
                  <a:pt x="571" y="39"/>
                  <a:pt x="570" y="39"/>
                </a:cubicBezTo>
                <a:close/>
                <a:moveTo>
                  <a:pt x="929" y="39"/>
                </a:moveTo>
                <a:cubicBezTo>
                  <a:pt x="928" y="39"/>
                  <a:pt x="927" y="39"/>
                  <a:pt x="927" y="38"/>
                </a:cubicBezTo>
                <a:cubicBezTo>
                  <a:pt x="869" y="24"/>
                  <a:pt x="810" y="17"/>
                  <a:pt x="750" y="17"/>
                </a:cubicBezTo>
                <a:cubicBezTo>
                  <a:pt x="744" y="17"/>
                  <a:pt x="738" y="17"/>
                  <a:pt x="733" y="17"/>
                </a:cubicBezTo>
                <a:cubicBezTo>
                  <a:pt x="724" y="17"/>
                  <a:pt x="714" y="18"/>
                  <a:pt x="705" y="18"/>
                </a:cubicBezTo>
                <a:cubicBezTo>
                  <a:pt x="700" y="19"/>
                  <a:pt x="696" y="15"/>
                  <a:pt x="696" y="10"/>
                </a:cubicBezTo>
                <a:cubicBezTo>
                  <a:pt x="695" y="6"/>
                  <a:pt x="699" y="2"/>
                  <a:pt x="704" y="1"/>
                </a:cubicBezTo>
                <a:cubicBezTo>
                  <a:pt x="713" y="1"/>
                  <a:pt x="723" y="0"/>
                  <a:pt x="733" y="0"/>
                </a:cubicBezTo>
                <a:cubicBezTo>
                  <a:pt x="738" y="0"/>
                  <a:pt x="744" y="0"/>
                  <a:pt x="750" y="0"/>
                </a:cubicBezTo>
                <a:cubicBezTo>
                  <a:pt x="811" y="0"/>
                  <a:pt x="872" y="7"/>
                  <a:pt x="931" y="22"/>
                </a:cubicBezTo>
                <a:cubicBezTo>
                  <a:pt x="933" y="23"/>
                  <a:pt x="935" y="24"/>
                  <a:pt x="936" y="26"/>
                </a:cubicBezTo>
                <a:cubicBezTo>
                  <a:pt x="937" y="28"/>
                  <a:pt x="938" y="30"/>
                  <a:pt x="937" y="32"/>
                </a:cubicBezTo>
                <a:cubicBezTo>
                  <a:pt x="936" y="36"/>
                  <a:pt x="933" y="39"/>
                  <a:pt x="929" y="39"/>
                </a:cubicBezTo>
                <a:close/>
                <a:moveTo>
                  <a:pt x="614" y="29"/>
                </a:moveTo>
                <a:cubicBezTo>
                  <a:pt x="610" y="29"/>
                  <a:pt x="607" y="26"/>
                  <a:pt x="606" y="22"/>
                </a:cubicBezTo>
                <a:cubicBezTo>
                  <a:pt x="605" y="18"/>
                  <a:pt x="608" y="13"/>
                  <a:pt x="613" y="12"/>
                </a:cubicBezTo>
                <a:cubicBezTo>
                  <a:pt x="628" y="10"/>
                  <a:pt x="643" y="7"/>
                  <a:pt x="658" y="6"/>
                </a:cubicBezTo>
                <a:cubicBezTo>
                  <a:pt x="658" y="6"/>
                  <a:pt x="658" y="6"/>
                  <a:pt x="658" y="6"/>
                </a:cubicBezTo>
                <a:cubicBezTo>
                  <a:pt x="663" y="5"/>
                  <a:pt x="667" y="8"/>
                  <a:pt x="668" y="13"/>
                </a:cubicBezTo>
                <a:cubicBezTo>
                  <a:pt x="668" y="18"/>
                  <a:pt x="665" y="22"/>
                  <a:pt x="660" y="22"/>
                </a:cubicBezTo>
                <a:cubicBezTo>
                  <a:pt x="645" y="24"/>
                  <a:pt x="631" y="26"/>
                  <a:pt x="616" y="29"/>
                </a:cubicBezTo>
                <a:cubicBezTo>
                  <a:pt x="615" y="29"/>
                  <a:pt x="615" y="29"/>
                  <a:pt x="614" y="2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2C0F7DD1-E84F-4A7A-B5D1-FF74EF23C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bg1"/>
                </a:solidFill>
                <a:latin typeface="+mn-lt"/>
              </a:rPr>
              <a:t>Рефлексия</a:t>
            </a:r>
          </a:p>
        </p:txBody>
      </p:sp>
      <p:sp>
        <p:nvSpPr>
          <p:cNvPr id="116" name="Oval 27">
            <a:extLst>
              <a:ext uri="{FF2B5EF4-FFF2-40B4-BE49-F238E27FC236}">
                <a16:creationId xmlns:a16="http://schemas.microsoft.com/office/drawing/2014/main" id="{BEF51823-C239-40C5-92B9-E55F3486CC8A}"/>
              </a:ext>
            </a:extLst>
          </p:cNvPr>
          <p:cNvSpPr/>
          <p:nvPr/>
        </p:nvSpPr>
        <p:spPr>
          <a:xfrm>
            <a:off x="7603565" y="4211054"/>
            <a:ext cx="1158248" cy="115824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1270000" sx="102000" sy="102000" algn="ctr" rotWithShape="0">
              <a:schemeClr val="accent2">
                <a:lumMod val="75000"/>
                <a:alpha val="47000"/>
              </a:schemeClr>
            </a:outerShdw>
            <a:softEdge rad="533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5E75935-A80E-49BB-9699-3436E93E3D93}"/>
              </a:ext>
            </a:extLst>
          </p:cNvPr>
          <p:cNvSpPr txBox="1">
            <a:spLocks/>
          </p:cNvSpPr>
          <p:nvPr/>
        </p:nvSpPr>
        <p:spPr bwMode="gray">
          <a:xfrm>
            <a:off x="1555811" y="1761546"/>
            <a:ext cx="286783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9pPr>
          </a:lstStyle>
          <a:p>
            <a:pPr algn="r" fontAlgn="base">
              <a:spcAft>
                <a:spcPct val="0"/>
              </a:spcAft>
              <a:buClr>
                <a:srgbClr val="009FE9"/>
              </a:buClr>
            </a:pPr>
            <a:r>
              <a:rPr lang="ru-RU" sz="2000" dirty="0">
                <a:solidFill>
                  <a:schemeClr val="bg1"/>
                </a:solidFill>
                <a:ea typeface="VTB Group Cond Book" panose="020B0506050504020204" pitchFamily="34" charset="77"/>
              </a:rPr>
              <a:t>Командная работа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F0481FD-4A4C-412F-9D60-26B3653EE0B2}"/>
              </a:ext>
            </a:extLst>
          </p:cNvPr>
          <p:cNvSpPr txBox="1">
            <a:spLocks/>
          </p:cNvSpPr>
          <p:nvPr/>
        </p:nvSpPr>
        <p:spPr bwMode="gray">
          <a:xfrm>
            <a:off x="1117526" y="3268013"/>
            <a:ext cx="2315419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9pPr>
          </a:lstStyle>
          <a:p>
            <a:pPr algn="r" fontAlgn="base">
              <a:spcAft>
                <a:spcPct val="0"/>
              </a:spcAft>
              <a:buClr>
                <a:srgbClr val="009FE9"/>
              </a:buClr>
            </a:pPr>
            <a:r>
              <a:rPr lang="ru-RU" sz="2000" dirty="0">
                <a:solidFill>
                  <a:schemeClr val="bg1"/>
                </a:solidFill>
                <a:ea typeface="VTB Group Cond Book" panose="020B0506050504020204" pitchFamily="34" charset="77"/>
              </a:rPr>
              <a:t>Применение навыков </a:t>
            </a:r>
          </a:p>
          <a:p>
            <a:pPr algn="r" fontAlgn="base">
              <a:spcAft>
                <a:spcPct val="0"/>
              </a:spcAft>
              <a:buClr>
                <a:srgbClr val="009FE9"/>
              </a:buClr>
            </a:pPr>
            <a:r>
              <a:rPr lang="ru-RU" sz="2000" dirty="0">
                <a:solidFill>
                  <a:schemeClr val="bg1"/>
                </a:solidFill>
                <a:ea typeface="VTB Group Cond Book" panose="020B0506050504020204" pitchFamily="34" charset="77"/>
              </a:rPr>
              <a:t>на практике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AC8270D9-414C-4042-A13C-F3C158D53DBF}"/>
              </a:ext>
            </a:extLst>
          </p:cNvPr>
          <p:cNvSpPr txBox="1">
            <a:spLocks/>
          </p:cNvSpPr>
          <p:nvPr/>
        </p:nvSpPr>
        <p:spPr bwMode="gray">
          <a:xfrm>
            <a:off x="1501382" y="5065105"/>
            <a:ext cx="2724707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9pPr>
          </a:lstStyle>
          <a:p>
            <a:pPr algn="r" fontAlgn="base">
              <a:spcAft>
                <a:spcPct val="0"/>
              </a:spcAft>
              <a:buClr>
                <a:srgbClr val="009FE9"/>
              </a:buClr>
            </a:pPr>
            <a:r>
              <a:rPr lang="ru-RU" sz="2000" dirty="0">
                <a:solidFill>
                  <a:schemeClr val="bg1"/>
                </a:solidFill>
                <a:ea typeface="VTB Group Cond Book" panose="020B0506050504020204" pitchFamily="34" charset="77"/>
              </a:rPr>
              <a:t>Получение опыта </a:t>
            </a:r>
          </a:p>
          <a:p>
            <a:pPr algn="r" fontAlgn="base">
              <a:spcAft>
                <a:spcPct val="0"/>
              </a:spcAft>
              <a:buClr>
                <a:srgbClr val="009FE9"/>
              </a:buClr>
            </a:pPr>
            <a:r>
              <a:rPr lang="ru-RU" sz="2000" dirty="0">
                <a:solidFill>
                  <a:schemeClr val="bg1"/>
                </a:solidFill>
                <a:ea typeface="VTB Group Cond Book" panose="020B0506050504020204" pitchFamily="34" charset="77"/>
              </a:rPr>
              <a:t>участия в </a:t>
            </a:r>
            <a:r>
              <a:rPr lang="ru-RU" sz="2000" dirty="0" err="1">
                <a:solidFill>
                  <a:schemeClr val="bg1"/>
                </a:solidFill>
                <a:ea typeface="VTB Group Cond Book" panose="020B0506050504020204" pitchFamily="34" charset="77"/>
              </a:rPr>
              <a:t>хакатоне</a:t>
            </a:r>
            <a:endParaRPr lang="ru-RU" sz="2000" dirty="0">
              <a:solidFill>
                <a:schemeClr val="bg1"/>
              </a:solidFill>
              <a:ea typeface="VTB Group Cond Book" panose="020B0506050504020204" pitchFamily="34" charset="7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AAB3259-FFEE-4FAC-B2A3-580D5A38C100}"/>
              </a:ext>
            </a:extLst>
          </p:cNvPr>
          <p:cNvSpPr txBox="1">
            <a:spLocks/>
          </p:cNvSpPr>
          <p:nvPr/>
        </p:nvSpPr>
        <p:spPr bwMode="gray">
          <a:xfrm>
            <a:off x="8005864" y="5137298"/>
            <a:ext cx="2065733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9pPr>
          </a:lstStyle>
          <a:p>
            <a:pPr fontAlgn="base">
              <a:spcAft>
                <a:spcPct val="0"/>
              </a:spcAft>
              <a:buClr>
                <a:srgbClr val="009FE9"/>
              </a:buClr>
            </a:pPr>
            <a:r>
              <a:rPr lang="ru-RU" sz="2000" dirty="0">
                <a:solidFill>
                  <a:schemeClr val="bg1"/>
                </a:solidFill>
                <a:ea typeface="VTB Group Cond Book" panose="020B0506050504020204" pitchFamily="34" charset="77"/>
              </a:rPr>
              <a:t>Работа с данными – это не скучно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9BE7C6D-BC87-439D-B304-E6DE4E189DAE}"/>
              </a:ext>
            </a:extLst>
          </p:cNvPr>
          <p:cNvSpPr txBox="1">
            <a:spLocks/>
          </p:cNvSpPr>
          <p:nvPr/>
        </p:nvSpPr>
        <p:spPr bwMode="gray">
          <a:xfrm>
            <a:off x="7661045" y="1761546"/>
            <a:ext cx="2016355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9pPr>
          </a:lstStyle>
          <a:p>
            <a:pPr fontAlgn="base">
              <a:spcAft>
                <a:spcPct val="0"/>
              </a:spcAft>
              <a:buClr>
                <a:srgbClr val="009FE9"/>
              </a:buClr>
            </a:pPr>
            <a:r>
              <a:rPr lang="ru-RU" sz="2000" dirty="0">
                <a:solidFill>
                  <a:schemeClr val="bg1"/>
                </a:solidFill>
                <a:ea typeface="VTB Group Cond Book" panose="020B0506050504020204" pitchFamily="34" charset="77"/>
              </a:rPr>
              <a:t>Реальная польза обучения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FFF87CE-E090-4E70-B58F-C39EAAEF3E34}"/>
              </a:ext>
            </a:extLst>
          </p:cNvPr>
          <p:cNvSpPr txBox="1">
            <a:spLocks/>
          </p:cNvSpPr>
          <p:nvPr/>
        </p:nvSpPr>
        <p:spPr bwMode="gray">
          <a:xfrm>
            <a:off x="8474361" y="3303343"/>
            <a:ext cx="2099287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9pPr>
          </a:lstStyle>
          <a:p>
            <a:pPr fontAlgn="base">
              <a:spcAft>
                <a:spcPct val="0"/>
              </a:spcAft>
              <a:buClr>
                <a:srgbClr val="009FE9"/>
              </a:buClr>
            </a:pPr>
            <a:r>
              <a:rPr lang="ru-RU" sz="2000" dirty="0">
                <a:solidFill>
                  <a:schemeClr val="bg1"/>
                </a:solidFill>
                <a:ea typeface="VTB Group Cond Book" panose="020B0506050504020204" pitchFamily="34" charset="77"/>
              </a:rPr>
              <a:t>Преодоление сопротивления</a:t>
            </a:r>
          </a:p>
        </p:txBody>
      </p:sp>
      <p:sp>
        <p:nvSpPr>
          <p:cNvPr id="199" name="Номер слайда 5">
            <a:extLst>
              <a:ext uri="{FF2B5EF4-FFF2-40B4-BE49-F238E27FC236}">
                <a16:creationId xmlns:a16="http://schemas.microsoft.com/office/drawing/2014/main" id="{DCECE9A8-BB24-4F3F-9115-4C2ACA985A9D}"/>
              </a:ext>
            </a:extLst>
          </p:cNvPr>
          <p:cNvSpPr txBox="1">
            <a:spLocks/>
          </p:cNvSpPr>
          <p:nvPr/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algn="r">
              <a:lnSpc>
                <a:spcPct val="90000"/>
              </a:lnSpc>
              <a:spcBef>
                <a:spcPct val="0"/>
              </a:spcBef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Akrobat" panose="00000600000000000000" pitchFamily="2" charset="-52"/>
                <a:ea typeface="VTB Group Cond Book" panose="020B0506050504020204" pitchFamily="34" charset="0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3AE3C4-C2A6-4DCD-9963-3D7F259FD580}" type="slidenum">
              <a:rPr lang="ru-RU">
                <a:solidFill>
                  <a:schemeClr val="bg1"/>
                </a:solidFill>
                <a:latin typeface="+mn-lt"/>
              </a:rPr>
              <a:pPr/>
              <a:t>6</a:t>
            </a:fld>
            <a:endParaRPr lang="ru-RU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8" name="Полилиния: фигура 92">
            <a:extLst>
              <a:ext uri="{FF2B5EF4-FFF2-40B4-BE49-F238E27FC236}">
                <a16:creationId xmlns:a16="http://schemas.microsoft.com/office/drawing/2014/main" id="{A7E13369-8745-44FF-A330-E2621B7E6556}"/>
              </a:ext>
            </a:extLst>
          </p:cNvPr>
          <p:cNvSpPr/>
          <p:nvPr/>
        </p:nvSpPr>
        <p:spPr>
          <a:xfrm rot="5400000">
            <a:off x="4643716" y="1747928"/>
            <a:ext cx="688917" cy="688913"/>
          </a:xfrm>
          <a:custGeom>
            <a:avLst/>
            <a:gdLst>
              <a:gd name="connsiteX0" fmla="*/ 0 w 565546"/>
              <a:gd name="connsiteY0" fmla="*/ 282773 h 565546"/>
              <a:gd name="connsiteX1" fmla="*/ 282773 w 565546"/>
              <a:gd name="connsiteY1" fmla="*/ 0 h 565546"/>
              <a:gd name="connsiteX2" fmla="*/ 565546 w 565546"/>
              <a:gd name="connsiteY2" fmla="*/ 282773 h 565546"/>
              <a:gd name="connsiteX3" fmla="*/ 282773 w 565546"/>
              <a:gd name="connsiteY3" fmla="*/ 565546 h 565546"/>
              <a:gd name="connsiteX4" fmla="*/ 0 w 565546"/>
              <a:gd name="connsiteY4" fmla="*/ 282773 h 56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546" h="565546">
                <a:moveTo>
                  <a:pt x="0" y="282773"/>
                </a:moveTo>
                <a:cubicBezTo>
                  <a:pt x="0" y="126602"/>
                  <a:pt x="126602" y="0"/>
                  <a:pt x="282773" y="0"/>
                </a:cubicBezTo>
                <a:cubicBezTo>
                  <a:pt x="438944" y="0"/>
                  <a:pt x="565546" y="126602"/>
                  <a:pt x="565546" y="282773"/>
                </a:cubicBezTo>
                <a:cubicBezTo>
                  <a:pt x="565546" y="438944"/>
                  <a:pt x="438944" y="565546"/>
                  <a:pt x="282773" y="565546"/>
                </a:cubicBezTo>
                <a:cubicBezTo>
                  <a:pt x="126602" y="565546"/>
                  <a:pt x="0" y="438944"/>
                  <a:pt x="0" y="282773"/>
                </a:cubicBezTo>
                <a:close/>
              </a:path>
            </a:pathLst>
          </a:custGeom>
          <a:solidFill>
            <a:schemeClr val="accent2"/>
          </a:solidFill>
          <a:ln w="25400">
            <a:noFill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000" dirty="0">
              <a:solidFill>
                <a:srgbClr val="FFFFFF"/>
              </a:solidFill>
              <a:ea typeface="VTB Group Cond Book" panose="020B0506050504020204" pitchFamily="34" charset="-52"/>
            </a:endParaRPr>
          </a:p>
        </p:txBody>
      </p:sp>
      <p:sp>
        <p:nvSpPr>
          <p:cNvPr id="119" name="Полилиния: фигура 92">
            <a:extLst>
              <a:ext uri="{FF2B5EF4-FFF2-40B4-BE49-F238E27FC236}">
                <a16:creationId xmlns:a16="http://schemas.microsoft.com/office/drawing/2014/main" id="{8849F612-55B5-4C6C-B399-20A0861E874C}"/>
              </a:ext>
            </a:extLst>
          </p:cNvPr>
          <p:cNvSpPr/>
          <p:nvPr/>
        </p:nvSpPr>
        <p:spPr>
          <a:xfrm rot="5400000">
            <a:off x="6744957" y="1747928"/>
            <a:ext cx="688917" cy="688913"/>
          </a:xfrm>
          <a:custGeom>
            <a:avLst/>
            <a:gdLst>
              <a:gd name="connsiteX0" fmla="*/ 0 w 565546"/>
              <a:gd name="connsiteY0" fmla="*/ 282773 h 565546"/>
              <a:gd name="connsiteX1" fmla="*/ 282773 w 565546"/>
              <a:gd name="connsiteY1" fmla="*/ 0 h 565546"/>
              <a:gd name="connsiteX2" fmla="*/ 565546 w 565546"/>
              <a:gd name="connsiteY2" fmla="*/ 282773 h 565546"/>
              <a:gd name="connsiteX3" fmla="*/ 282773 w 565546"/>
              <a:gd name="connsiteY3" fmla="*/ 565546 h 565546"/>
              <a:gd name="connsiteX4" fmla="*/ 0 w 565546"/>
              <a:gd name="connsiteY4" fmla="*/ 282773 h 56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546" h="565546">
                <a:moveTo>
                  <a:pt x="0" y="282773"/>
                </a:moveTo>
                <a:cubicBezTo>
                  <a:pt x="0" y="126602"/>
                  <a:pt x="126602" y="0"/>
                  <a:pt x="282773" y="0"/>
                </a:cubicBezTo>
                <a:cubicBezTo>
                  <a:pt x="438944" y="0"/>
                  <a:pt x="565546" y="126602"/>
                  <a:pt x="565546" y="282773"/>
                </a:cubicBezTo>
                <a:cubicBezTo>
                  <a:pt x="565546" y="438944"/>
                  <a:pt x="438944" y="565546"/>
                  <a:pt x="282773" y="565546"/>
                </a:cubicBezTo>
                <a:cubicBezTo>
                  <a:pt x="126602" y="565546"/>
                  <a:pt x="0" y="438944"/>
                  <a:pt x="0" y="282773"/>
                </a:cubicBezTo>
                <a:close/>
              </a:path>
            </a:pathLst>
          </a:custGeom>
          <a:solidFill>
            <a:schemeClr val="accent2"/>
          </a:solidFill>
          <a:ln w="25400">
            <a:noFill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000" dirty="0">
              <a:solidFill>
                <a:srgbClr val="FFFFFF"/>
              </a:solidFill>
              <a:ea typeface="VTB Group Cond Book" panose="020B0506050504020204" pitchFamily="34" charset="-52"/>
            </a:endParaRPr>
          </a:p>
        </p:txBody>
      </p:sp>
      <p:sp>
        <p:nvSpPr>
          <p:cNvPr id="120" name="Полилиния: фигура 92">
            <a:extLst>
              <a:ext uri="{FF2B5EF4-FFF2-40B4-BE49-F238E27FC236}">
                <a16:creationId xmlns:a16="http://schemas.microsoft.com/office/drawing/2014/main" id="{DDA2F2D1-BB19-4B82-9D78-EBE14667165E}"/>
              </a:ext>
            </a:extLst>
          </p:cNvPr>
          <p:cNvSpPr/>
          <p:nvPr/>
        </p:nvSpPr>
        <p:spPr>
          <a:xfrm rot="5400000">
            <a:off x="3710235" y="3395864"/>
            <a:ext cx="688917" cy="688913"/>
          </a:xfrm>
          <a:custGeom>
            <a:avLst/>
            <a:gdLst>
              <a:gd name="connsiteX0" fmla="*/ 0 w 565546"/>
              <a:gd name="connsiteY0" fmla="*/ 282773 h 565546"/>
              <a:gd name="connsiteX1" fmla="*/ 282773 w 565546"/>
              <a:gd name="connsiteY1" fmla="*/ 0 h 565546"/>
              <a:gd name="connsiteX2" fmla="*/ 565546 w 565546"/>
              <a:gd name="connsiteY2" fmla="*/ 282773 h 565546"/>
              <a:gd name="connsiteX3" fmla="*/ 282773 w 565546"/>
              <a:gd name="connsiteY3" fmla="*/ 565546 h 565546"/>
              <a:gd name="connsiteX4" fmla="*/ 0 w 565546"/>
              <a:gd name="connsiteY4" fmla="*/ 282773 h 56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546" h="565546">
                <a:moveTo>
                  <a:pt x="0" y="282773"/>
                </a:moveTo>
                <a:cubicBezTo>
                  <a:pt x="0" y="126602"/>
                  <a:pt x="126602" y="0"/>
                  <a:pt x="282773" y="0"/>
                </a:cubicBezTo>
                <a:cubicBezTo>
                  <a:pt x="438944" y="0"/>
                  <a:pt x="565546" y="126602"/>
                  <a:pt x="565546" y="282773"/>
                </a:cubicBezTo>
                <a:cubicBezTo>
                  <a:pt x="565546" y="438944"/>
                  <a:pt x="438944" y="565546"/>
                  <a:pt x="282773" y="565546"/>
                </a:cubicBezTo>
                <a:cubicBezTo>
                  <a:pt x="126602" y="565546"/>
                  <a:pt x="0" y="438944"/>
                  <a:pt x="0" y="282773"/>
                </a:cubicBezTo>
                <a:close/>
              </a:path>
            </a:pathLst>
          </a:custGeom>
          <a:solidFill>
            <a:schemeClr val="accent2"/>
          </a:solidFill>
          <a:ln w="25400">
            <a:noFill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000" dirty="0">
              <a:solidFill>
                <a:srgbClr val="FFFFFF"/>
              </a:solidFill>
              <a:ea typeface="VTB Group Cond Book" panose="020B0506050504020204" pitchFamily="34" charset="-52"/>
            </a:endParaRPr>
          </a:p>
        </p:txBody>
      </p:sp>
      <p:sp>
        <p:nvSpPr>
          <p:cNvPr id="121" name="Полилиния: фигура 92">
            <a:extLst>
              <a:ext uri="{FF2B5EF4-FFF2-40B4-BE49-F238E27FC236}">
                <a16:creationId xmlns:a16="http://schemas.microsoft.com/office/drawing/2014/main" id="{7523653C-F4CB-44CE-AF30-B2269BC1AAB9}"/>
              </a:ext>
            </a:extLst>
          </p:cNvPr>
          <p:cNvSpPr/>
          <p:nvPr/>
        </p:nvSpPr>
        <p:spPr>
          <a:xfrm rot="5400000">
            <a:off x="6914650" y="4914058"/>
            <a:ext cx="688917" cy="688913"/>
          </a:xfrm>
          <a:custGeom>
            <a:avLst/>
            <a:gdLst>
              <a:gd name="connsiteX0" fmla="*/ 0 w 565546"/>
              <a:gd name="connsiteY0" fmla="*/ 282773 h 565546"/>
              <a:gd name="connsiteX1" fmla="*/ 282773 w 565546"/>
              <a:gd name="connsiteY1" fmla="*/ 0 h 565546"/>
              <a:gd name="connsiteX2" fmla="*/ 565546 w 565546"/>
              <a:gd name="connsiteY2" fmla="*/ 282773 h 565546"/>
              <a:gd name="connsiteX3" fmla="*/ 282773 w 565546"/>
              <a:gd name="connsiteY3" fmla="*/ 565546 h 565546"/>
              <a:gd name="connsiteX4" fmla="*/ 0 w 565546"/>
              <a:gd name="connsiteY4" fmla="*/ 282773 h 56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546" h="565546">
                <a:moveTo>
                  <a:pt x="0" y="282773"/>
                </a:moveTo>
                <a:cubicBezTo>
                  <a:pt x="0" y="126602"/>
                  <a:pt x="126602" y="0"/>
                  <a:pt x="282773" y="0"/>
                </a:cubicBezTo>
                <a:cubicBezTo>
                  <a:pt x="438944" y="0"/>
                  <a:pt x="565546" y="126602"/>
                  <a:pt x="565546" y="282773"/>
                </a:cubicBezTo>
                <a:cubicBezTo>
                  <a:pt x="565546" y="438944"/>
                  <a:pt x="438944" y="565546"/>
                  <a:pt x="282773" y="565546"/>
                </a:cubicBezTo>
                <a:cubicBezTo>
                  <a:pt x="126602" y="565546"/>
                  <a:pt x="0" y="438944"/>
                  <a:pt x="0" y="282773"/>
                </a:cubicBezTo>
                <a:close/>
              </a:path>
            </a:pathLst>
          </a:custGeom>
          <a:solidFill>
            <a:schemeClr val="accent2"/>
          </a:solidFill>
          <a:ln w="25400">
            <a:noFill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000" dirty="0">
              <a:solidFill>
                <a:srgbClr val="FFFFFF"/>
              </a:solidFill>
              <a:ea typeface="VTB Group Cond Book" panose="020B0506050504020204" pitchFamily="34" charset="-52"/>
            </a:endParaRPr>
          </a:p>
        </p:txBody>
      </p:sp>
      <p:sp>
        <p:nvSpPr>
          <p:cNvPr id="122" name="Полилиния: фигура 92">
            <a:extLst>
              <a:ext uri="{FF2B5EF4-FFF2-40B4-BE49-F238E27FC236}">
                <a16:creationId xmlns:a16="http://schemas.microsoft.com/office/drawing/2014/main" id="{041B9AD8-CEB6-4F45-AEBA-B436D5D3300D}"/>
              </a:ext>
            </a:extLst>
          </p:cNvPr>
          <p:cNvSpPr/>
          <p:nvPr/>
        </p:nvSpPr>
        <p:spPr>
          <a:xfrm rot="5400000">
            <a:off x="4550560" y="4971172"/>
            <a:ext cx="688917" cy="688913"/>
          </a:xfrm>
          <a:custGeom>
            <a:avLst/>
            <a:gdLst>
              <a:gd name="connsiteX0" fmla="*/ 0 w 565546"/>
              <a:gd name="connsiteY0" fmla="*/ 282773 h 565546"/>
              <a:gd name="connsiteX1" fmla="*/ 282773 w 565546"/>
              <a:gd name="connsiteY1" fmla="*/ 0 h 565546"/>
              <a:gd name="connsiteX2" fmla="*/ 565546 w 565546"/>
              <a:gd name="connsiteY2" fmla="*/ 282773 h 565546"/>
              <a:gd name="connsiteX3" fmla="*/ 282773 w 565546"/>
              <a:gd name="connsiteY3" fmla="*/ 565546 h 565546"/>
              <a:gd name="connsiteX4" fmla="*/ 0 w 565546"/>
              <a:gd name="connsiteY4" fmla="*/ 282773 h 56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546" h="565546">
                <a:moveTo>
                  <a:pt x="0" y="282773"/>
                </a:moveTo>
                <a:cubicBezTo>
                  <a:pt x="0" y="126602"/>
                  <a:pt x="126602" y="0"/>
                  <a:pt x="282773" y="0"/>
                </a:cubicBezTo>
                <a:cubicBezTo>
                  <a:pt x="438944" y="0"/>
                  <a:pt x="565546" y="126602"/>
                  <a:pt x="565546" y="282773"/>
                </a:cubicBezTo>
                <a:cubicBezTo>
                  <a:pt x="565546" y="438944"/>
                  <a:pt x="438944" y="565546"/>
                  <a:pt x="282773" y="565546"/>
                </a:cubicBezTo>
                <a:cubicBezTo>
                  <a:pt x="126602" y="565546"/>
                  <a:pt x="0" y="438944"/>
                  <a:pt x="0" y="282773"/>
                </a:cubicBezTo>
                <a:close/>
              </a:path>
            </a:pathLst>
          </a:custGeom>
          <a:solidFill>
            <a:schemeClr val="accent2"/>
          </a:solidFill>
          <a:ln w="25400">
            <a:noFill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000" dirty="0">
              <a:solidFill>
                <a:srgbClr val="FFFFFF"/>
              </a:solidFill>
              <a:ea typeface="VTB Group Cond Book" panose="020B0506050504020204" pitchFamily="34" charset="-52"/>
            </a:endParaRPr>
          </a:p>
        </p:txBody>
      </p:sp>
      <p:sp>
        <p:nvSpPr>
          <p:cNvPr id="173" name="Полилиния: фигура 92">
            <a:extLst>
              <a:ext uri="{FF2B5EF4-FFF2-40B4-BE49-F238E27FC236}">
                <a16:creationId xmlns:a16="http://schemas.microsoft.com/office/drawing/2014/main" id="{CF5BFEEF-430D-491D-92C5-3BCE7F80F617}"/>
              </a:ext>
            </a:extLst>
          </p:cNvPr>
          <p:cNvSpPr/>
          <p:nvPr/>
        </p:nvSpPr>
        <p:spPr>
          <a:xfrm rot="5400000">
            <a:off x="7584093" y="3329682"/>
            <a:ext cx="688917" cy="688913"/>
          </a:xfrm>
          <a:custGeom>
            <a:avLst/>
            <a:gdLst>
              <a:gd name="connsiteX0" fmla="*/ 0 w 565546"/>
              <a:gd name="connsiteY0" fmla="*/ 282773 h 565546"/>
              <a:gd name="connsiteX1" fmla="*/ 282773 w 565546"/>
              <a:gd name="connsiteY1" fmla="*/ 0 h 565546"/>
              <a:gd name="connsiteX2" fmla="*/ 565546 w 565546"/>
              <a:gd name="connsiteY2" fmla="*/ 282773 h 565546"/>
              <a:gd name="connsiteX3" fmla="*/ 282773 w 565546"/>
              <a:gd name="connsiteY3" fmla="*/ 565546 h 565546"/>
              <a:gd name="connsiteX4" fmla="*/ 0 w 565546"/>
              <a:gd name="connsiteY4" fmla="*/ 282773 h 56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546" h="565546">
                <a:moveTo>
                  <a:pt x="0" y="282773"/>
                </a:moveTo>
                <a:cubicBezTo>
                  <a:pt x="0" y="126602"/>
                  <a:pt x="126602" y="0"/>
                  <a:pt x="282773" y="0"/>
                </a:cubicBezTo>
                <a:cubicBezTo>
                  <a:pt x="438944" y="0"/>
                  <a:pt x="565546" y="126602"/>
                  <a:pt x="565546" y="282773"/>
                </a:cubicBezTo>
                <a:cubicBezTo>
                  <a:pt x="565546" y="438944"/>
                  <a:pt x="438944" y="565546"/>
                  <a:pt x="282773" y="565546"/>
                </a:cubicBezTo>
                <a:cubicBezTo>
                  <a:pt x="126602" y="565546"/>
                  <a:pt x="0" y="438944"/>
                  <a:pt x="0" y="282773"/>
                </a:cubicBezTo>
                <a:close/>
              </a:path>
            </a:pathLst>
          </a:custGeom>
          <a:solidFill>
            <a:schemeClr val="accent2"/>
          </a:solidFill>
          <a:ln w="25400">
            <a:noFill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000" dirty="0">
              <a:solidFill>
                <a:srgbClr val="FFFFFF"/>
              </a:solidFill>
              <a:ea typeface="VTB Group Cond Book" panose="020B0506050504020204" pitchFamily="34" charset="-52"/>
            </a:endParaRPr>
          </a:p>
        </p:txBody>
      </p:sp>
      <p:sp>
        <p:nvSpPr>
          <p:cNvPr id="5" name="Блок-схема: альтернативный процесс 4">
            <a:extLst>
              <a:ext uri="{FF2B5EF4-FFF2-40B4-BE49-F238E27FC236}">
                <a16:creationId xmlns:a16="http://schemas.microsoft.com/office/drawing/2014/main" id="{D824BE07-45E1-467E-8026-062B1C445BA6}"/>
              </a:ext>
            </a:extLst>
          </p:cNvPr>
          <p:cNvSpPr/>
          <p:nvPr/>
        </p:nvSpPr>
        <p:spPr>
          <a:xfrm>
            <a:off x="339210" y="6296213"/>
            <a:ext cx="2459408" cy="263149"/>
          </a:xfrm>
          <a:prstGeom prst="flowChartAlternateProcess">
            <a:avLst/>
          </a:prstGeom>
          <a:solidFill>
            <a:srgbClr val="246BF1"/>
          </a:solidFill>
          <a:ln>
            <a:solidFill>
              <a:srgbClr val="1F64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3848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2C0F7DD1-E84F-4A7A-B5D1-FF74EF23C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119" y="1601326"/>
            <a:ext cx="11409878" cy="701731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  <a:latin typeface="+mn-lt"/>
              </a:rPr>
              <a:t>Спасибо за внимание!</a:t>
            </a:r>
          </a:p>
        </p:txBody>
      </p:sp>
      <p:pic>
        <p:nvPicPr>
          <p:cNvPr id="27" name="Рисунок 26" descr="Изображение выглядит как текст, легкий&#10;&#10;Автоматически созданное описание">
            <a:extLst>
              <a:ext uri="{FF2B5EF4-FFF2-40B4-BE49-F238E27FC236}">
                <a16:creationId xmlns:a16="http://schemas.microsoft.com/office/drawing/2014/main" id="{BD40D30E-0C15-EDD3-113E-2DE40D06197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3039"/>
          <a:stretch/>
        </p:blipFill>
        <p:spPr>
          <a:xfrm>
            <a:off x="1089501" y="3537087"/>
            <a:ext cx="10012998" cy="10012998"/>
          </a:xfrm>
        </p:spPr>
      </p:pic>
    </p:spTree>
    <p:extLst>
      <p:ext uri="{BB962C8B-B14F-4D97-AF65-F5344CB8AC3E}">
        <p14:creationId xmlns:p14="http://schemas.microsoft.com/office/powerpoint/2010/main" val="104109135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IT Pitch de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1E8"/>
      </a:accent1>
      <a:accent2>
        <a:srgbClr val="367CFF"/>
      </a:accent2>
      <a:accent3>
        <a:srgbClr val="00369B"/>
      </a:accent3>
      <a:accent4>
        <a:srgbClr val="FA3585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4">
      <a:majorFont>
        <a:latin typeface="Oswald"/>
        <a:ea typeface=""/>
        <a:cs typeface=""/>
      </a:majorFont>
      <a:minorFont>
        <a:latin typeface="Oswald Ligh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396</TotalTime>
  <Words>262</Words>
  <Application>Microsoft Office PowerPoint</Application>
  <PresentationFormat>Широкоэкранный</PresentationFormat>
  <Paragraphs>63</Paragraphs>
  <Slides>7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7</vt:i4>
      </vt:variant>
    </vt:vector>
  </HeadingPairs>
  <TitlesOfParts>
    <vt:vector size="14" baseType="lpstr">
      <vt:lpstr>Calibri Light</vt:lpstr>
      <vt:lpstr>Oswald</vt:lpstr>
      <vt:lpstr>Oswald Light</vt:lpstr>
      <vt:lpstr>Calibri</vt:lpstr>
      <vt:lpstr>Arial</vt:lpstr>
      <vt:lpstr>Тема Office</vt:lpstr>
      <vt:lpstr>Специальное оформление</vt:lpstr>
      <vt:lpstr>Презентация PowerPoint</vt:lpstr>
      <vt:lpstr>НАША КОМАНДА</vt:lpstr>
      <vt:lpstr>Проект HAL9000:  Автоматизация Контроля Ношения Масок в Поликлинике</vt:lpstr>
      <vt:lpstr>Решение:</vt:lpstr>
      <vt:lpstr>Презентация PowerPoint</vt:lpstr>
      <vt:lpstr>Рефлексия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Ким Воронин</dc:creator>
  <cp:lastModifiedBy>Алексей</cp:lastModifiedBy>
  <cp:revision>80</cp:revision>
  <dcterms:created xsi:type="dcterms:W3CDTF">2021-03-13T09:42:31Z</dcterms:created>
  <dcterms:modified xsi:type="dcterms:W3CDTF">2023-12-26T19:47:05Z</dcterms:modified>
</cp:coreProperties>
</file>